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80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3" autoAdjust="0"/>
    <p:restoredTop sz="94660"/>
  </p:normalViewPr>
  <p:slideViewPr>
    <p:cSldViewPr snapToGrid="0">
      <p:cViewPr varScale="1">
        <p:scale>
          <a:sx n="50" d="100"/>
          <a:sy n="50" d="100"/>
        </p:scale>
        <p:origin x="2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hyperlink" Target="https://de.metrolink-plu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liers.sourcingsupport.metro.de/support/solutions/articles/15000031262-how-do-i-log-in-" TargetMode="External"/><Relationship Id="rId4" Type="http://schemas.openxmlformats.org/officeDocument/2006/relationships/hyperlink" Target="https://esourcing.metro-lin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993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701500" y="1112878"/>
            <a:ext cx="8639290" cy="1838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ONLINE ANGEBOT –</a:t>
            </a:r>
          </a:p>
          <a:p>
            <a:pPr marL="0">
              <a:lnSpc>
                <a:spcPts val="3458"/>
              </a:lnSpc>
            </a:pPr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ENGLISH </a:t>
            </a:r>
            <a:r>
              <a:rPr lang="en-US" sz="3194" b="1" dirty="0">
                <a:solidFill>
                  <a:srgbClr val="FFFFFF"/>
                </a:solidFill>
                <a:latin typeface="Verdana-Bold"/>
              </a:rPr>
              <a:t>und</a:t>
            </a:r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 DYNAMISCHE AUKTION –</a:t>
            </a:r>
          </a:p>
          <a:p>
            <a:pPr marL="0">
              <a:lnSpc>
                <a:spcPts val="3457"/>
              </a:lnSpc>
            </a:pPr>
            <a:r>
              <a:rPr lang="en-US" sz="3192" b="1" i="0" spc="0" baseline="0" dirty="0">
                <a:solidFill>
                  <a:srgbClr val="FFFFFF"/>
                </a:solidFill>
                <a:latin typeface="Verdana-Bold"/>
              </a:rPr>
              <a:t>LIEFERANTENFÜHRER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94C4-83B0-E0C1-1915-0CE58123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7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Box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BC20-2B0E-79C6-07C3-CB008C83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239117"/>
          </a:xfrm>
        </p:spPr>
        <p:txBody>
          <a:bodyPr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Gebote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Gebotsbox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abgeben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Bildschirm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Start–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Endzeit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Aktualisierungszeit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verbleibende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Zeit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dback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Gebot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Führung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Rang,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eigenes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Gebot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Startpreis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Artikel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Splate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Eintrag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(1)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5B22-ED08-4B00-40C1-A9173A96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0950" y="2435348"/>
            <a:ext cx="188595" cy="152400"/>
          </a:xfrm>
          <a:prstGeom prst="rect">
            <a:avLst/>
          </a:prstGeom>
          <a:noFill/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F79659A-05EB-E165-FF3D-DE28D2E5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1" y="2700935"/>
            <a:ext cx="9633177" cy="34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DYNAMISCHE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Rang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Farbe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Rot =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gewinnen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Lieferanten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niedriger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vorherigen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eigenen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C0FD24F-3580-CE68-4785-46FA7818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0" y="1698136"/>
            <a:ext cx="10169779" cy="41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ENGLISCHE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Lieferanten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abgeben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niedriger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E8E36-ED01-58C6-35DB-4BE03475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1530"/>
            <a:ext cx="10283434" cy="2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von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abzumelden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A31D4F3-5827-1ACA-A091-A554613E4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" y="1682417"/>
            <a:ext cx="11863807" cy="29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Sie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kontaktieren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Live-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konfrontiert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eSourcing-Plattform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benötigen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an: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Telefonnummer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wurden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eingeladen</a:t>
            </a:r>
            <a:r>
              <a:rPr lang="en-GB" dirty="0">
                <a:effectLst/>
                <a:latin typeface="Helvetica Neue" panose="02000503000000020004" pitchFamily="2" charset="0"/>
              </a:rPr>
              <a:t>, an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englischen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oder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dynamischen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Auktion</a:t>
            </a:r>
            <a:r>
              <a:rPr lang="en-GB" dirty="0">
                <a:effectLst/>
                <a:latin typeface="Helvetica Neue" panose="02000503000000020004" pitchFamily="2" charset="0"/>
              </a:rPr>
              <a:t> der Metro Group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teilzunehmen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Um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Ihre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Preise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einzureichen</a:t>
            </a:r>
            <a:r>
              <a:rPr lang="en-GB" dirty="0">
                <a:effectLst/>
                <a:latin typeface="Helvetica Neue" panose="02000503000000020004" pitchFamily="2" charset="0"/>
              </a:rPr>
              <a:t>,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verwenden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die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webbasierte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eSourcing</a:t>
            </a:r>
            <a:r>
              <a:rPr lang="en-GB" dirty="0">
                <a:effectLst/>
                <a:latin typeface="Helvetica Neue" panose="02000503000000020004" pitchFamily="2" charset="0"/>
              </a:rPr>
              <a:t>-Software von METRO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benutzen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Bei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technischen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Fragen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zur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Plattform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sich</a:t>
            </a:r>
            <a:r>
              <a:rPr lang="en-GB" dirty="0">
                <a:effectLst/>
                <a:latin typeface="Helvetica Neue" panose="02000503000000020004" pitchFamily="2" charset="0"/>
              </a:rPr>
              <a:t> bitte an Offer Solutions 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Telefonnummer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000374"/>
            <a:ext cx="8458200" cy="349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478441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32" y="1355269"/>
            <a:ext cx="10677525" cy="52718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Melden Sie sich bei </a:t>
            </a:r>
            <a:r>
              <a:rPr lang="de-DE" sz="1800" dirty="0" err="1">
                <a:solidFill>
                  <a:srgbClr val="000000"/>
                </a:solidFill>
                <a:latin typeface="Arial" pitchFamily="34" charset="0"/>
              </a:rPr>
              <a:t>eSourcing</a:t>
            </a: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 mit einer der folgenden Methoden an:</a:t>
            </a: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2"/>
              </a:rPr>
              <a:t>Metro Link Plus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schon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beim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Eingetragen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Andere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Sprachen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verfügbar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indem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Sie in der URL die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Ländercode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austauchen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Beispiel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https://it.metrolink-plus.com/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Direkte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4"/>
              </a:rPr>
              <a:t>eSourcing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beim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Eingetragen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Hier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anklicken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hlinkClick r:id="rId5"/>
              </a:rPr>
              <a:t>here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für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weitere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Anweisungen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it-IT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Symbol in Metro Link Plus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weitergeleitet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“ Allgemeine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“, um auf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zuzugreifen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310F2E5-8BCF-C214-24BE-82E39BB4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2298162"/>
            <a:ext cx="10446092" cy="37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783"/>
            <a:ext cx="10515600" cy="691971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Möglichkeit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finden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• </a:t>
            </a:r>
            <a:r>
              <a:rPr lang="en-GB" dirty="0">
                <a:effectLst/>
              </a:rPr>
              <a:t>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auch</a:t>
            </a:r>
            <a:r>
              <a:rPr lang="en-GB" dirty="0">
                <a:effectLst/>
              </a:rPr>
              <a:t> auf "</a:t>
            </a:r>
            <a:r>
              <a:rPr lang="en-GB" dirty="0" err="1">
                <a:effectLst/>
              </a:rPr>
              <a:t>Menü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klicken</a:t>
            </a:r>
            <a:r>
              <a:rPr lang="en-GB" dirty="0">
                <a:effectLst/>
              </a:rPr>
              <a:t> und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"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"-"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" </a:t>
            </a:r>
            <a:r>
              <a:rPr lang="en-GB" dirty="0" err="1">
                <a:effectLst/>
              </a:rPr>
              <a:t>navigieren</a:t>
            </a:r>
            <a:r>
              <a:rPr lang="en-GB" dirty="0">
                <a:effectLst/>
              </a:rPr>
              <a:t>, um die </a:t>
            </a:r>
            <a:r>
              <a:rPr lang="en-GB" dirty="0" err="1">
                <a:effectLst/>
              </a:rPr>
              <a:t>Auktionen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finden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zu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denen</a:t>
            </a:r>
            <a:r>
              <a:rPr lang="en-GB" dirty="0">
                <a:effectLst/>
              </a:rPr>
              <a:t> Sie </a:t>
            </a:r>
            <a:r>
              <a:rPr lang="en-GB" dirty="0" err="1">
                <a:effectLst/>
              </a:rPr>
              <a:t>eingeladen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sind</a:t>
            </a:r>
            <a:r>
              <a:rPr lang="en-GB" dirty="0">
                <a:effectLst/>
              </a:rPr>
              <a:t> </a:t>
            </a:r>
          </a:p>
          <a:p>
            <a:r>
              <a:rPr lang="en-GB" dirty="0">
                <a:effectLst/>
              </a:rPr>
              <a:t>• Oder Sie </a:t>
            </a:r>
            <a:r>
              <a:rPr lang="en-GB" dirty="0" err="1">
                <a:effectLst/>
              </a:rPr>
              <a:t>können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unten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Ihrem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Bildschirm</a:t>
            </a:r>
            <a:r>
              <a:rPr lang="en-GB" dirty="0">
                <a:effectLst/>
              </a:rPr>
              <a:t> auf </a:t>
            </a:r>
            <a:r>
              <a:rPr lang="en-GB" dirty="0" err="1">
                <a:effectLst/>
              </a:rPr>
              <a:t>Auktionsliste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klicken</a:t>
            </a: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50F6154A-9AF8-F5CB-7E36-30E1344AD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12" y="1825625"/>
            <a:ext cx="9187575" cy="4351338"/>
          </a:xfr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öffnen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den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grauen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Ordner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"+", um die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CAAB682-0265-DF76-C51C-3C448725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14924"/>
            <a:ext cx="7772400" cy="39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209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Allgemeinen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Geschäftsbedingugen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akzeptieren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an der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sicher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 (1)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eingestellten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von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Zip-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Datei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obligatorisch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alle   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alle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Dokumentzeilen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"Ich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Teilnahmebedingungen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"(3)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(4).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Bitte lessen Sie alle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sorgfältig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sobald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legal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unterzeichnet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teilnehmen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Falls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einverstanden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schnell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den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BC18E0A-C927-F1F9-296D-2F4DE9081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01" y="3429000"/>
            <a:ext cx="7273499" cy="33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Allegemeine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Geschäftsbedingungen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Zugriff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auf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Registerkarten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Auktionsdaten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Auktionspositionen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Artikel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verhandelt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warden.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Mein Team: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Mitglieder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Unternehmens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eingeladen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Ausschreibungsunterlagen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Verfügung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EFEB1E-D8DF-D0F1-91EE-3A594C8D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35287"/>
            <a:ext cx="7772400" cy="35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L="0" marR="187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Auf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Registerkarte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auf “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(1)”</a:t>
            </a: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Käfer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it-IT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E11992D-D7D4-0F4A-9010-8892D4D1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120955"/>
            <a:ext cx="7772400" cy="29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804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Verdana</vt:lpstr>
      <vt:lpstr>Verdana-Bold</vt:lpstr>
      <vt:lpstr>Office Theme</vt:lpstr>
      <vt:lpstr>PowerPoint Presentation</vt:lpstr>
      <vt:lpstr>Einführung</vt:lpstr>
      <vt:lpstr>So melden Sie sich bei eSourcing an:</vt:lpstr>
      <vt:lpstr>eSourcing Hauptseite</vt:lpstr>
      <vt:lpstr>Alternative Möglichkeit die Auktion zu finden </vt:lpstr>
      <vt:lpstr>Auktion öffnen.</vt:lpstr>
      <vt:lpstr>Allgemeinen Geschäftsbedingugen akzeptieren. </vt:lpstr>
      <vt:lpstr>Allegemeine Informationen</vt:lpstr>
      <vt:lpstr>Wo Sie Dokumente finden</vt:lpstr>
      <vt:lpstr>Bid Box</vt:lpstr>
      <vt:lpstr>Auktionsregeln für DYNAMISCHE Auktion</vt:lpstr>
      <vt:lpstr>Auktionsregeln für ENGLISCHE Auktion</vt:lpstr>
      <vt:lpstr>So melden Sie sich von eSourcing ab</vt:lpstr>
      <vt:lpstr>Wie Sie uns kontaktieren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Cojocaru, Claudiu (external)</cp:lastModifiedBy>
  <cp:revision>9</cp:revision>
  <dcterms:created xsi:type="dcterms:W3CDTF">2024-01-04T10:53:13Z</dcterms:created>
  <dcterms:modified xsi:type="dcterms:W3CDTF">2024-02-05T11:05:20Z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