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957" r:id="rId1"/>
  </p:sldMasterIdLst>
  <p:notesMasterIdLst>
    <p:notesMasterId r:id="rId18"/>
  </p:notesMasterIdLst>
  <p:handoutMasterIdLst>
    <p:handoutMasterId r:id="rId19"/>
  </p:handoutMasterIdLst>
  <p:sldIdLst>
    <p:sldId id="385" r:id="rId2"/>
    <p:sldId id="387" r:id="rId3"/>
    <p:sldId id="388" r:id="rId4"/>
    <p:sldId id="389" r:id="rId5"/>
    <p:sldId id="390" r:id="rId6"/>
    <p:sldId id="391" r:id="rId7"/>
    <p:sldId id="392" r:id="rId8"/>
    <p:sldId id="393" r:id="rId9"/>
    <p:sldId id="394" r:id="rId10"/>
    <p:sldId id="395" r:id="rId11"/>
    <p:sldId id="396" r:id="rId12"/>
    <p:sldId id="380" r:id="rId13"/>
    <p:sldId id="381" r:id="rId14"/>
    <p:sldId id="386" r:id="rId15"/>
    <p:sldId id="382" r:id="rId16"/>
    <p:sldId id="397" r:id="rId17"/>
  </p:sldIdLst>
  <p:sldSz cx="9144000" cy="6858000" type="screen4x3"/>
  <p:notesSz cx="6735763" cy="9866313"/>
  <p:custShowLst>
    <p:custShow name="Zielgruppenpräsentation 1" id="0">
      <p:sldLst/>
    </p:custShow>
  </p:custShowLst>
  <p:defaultTex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mpa, Ioana" initials="TI"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BE2800"/>
    <a:srgbClr val="ED33B8"/>
    <a:srgbClr val="FF9900"/>
    <a:srgbClr val="C00000"/>
    <a:srgbClr val="FFFFFF"/>
    <a:srgbClr val="D70000"/>
    <a:srgbClr val="AAAAAA"/>
    <a:srgbClr val="0E4171"/>
    <a:srgbClr val="00C3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8" autoAdjust="0"/>
    <p:restoredTop sz="98718" autoAdjust="0"/>
  </p:normalViewPr>
  <p:slideViewPr>
    <p:cSldViewPr showGuides="1">
      <p:cViewPr varScale="1">
        <p:scale>
          <a:sx n="115" d="100"/>
          <a:sy n="115" d="100"/>
        </p:scale>
        <p:origin x="-1524" y="-114"/>
      </p:cViewPr>
      <p:guideLst>
        <p:guide orient="horz" pos="142"/>
        <p:guide orient="horz" pos="4178"/>
        <p:guide orient="horz" pos="210"/>
        <p:guide orient="horz" pos="4065"/>
        <p:guide orient="horz" pos="845"/>
        <p:guide orient="horz" pos="2205"/>
        <p:guide orient="horz" pos="3657"/>
        <p:guide orient="horz" pos="4110"/>
        <p:guide orient="horz" pos="527"/>
        <p:guide orient="horz" pos="1842"/>
        <p:guide orient="horz" pos="2296"/>
        <p:guide pos="5624"/>
        <p:guide pos="136"/>
        <p:guide pos="5556"/>
        <p:guide pos="204"/>
        <p:guide pos="2018"/>
        <p:guide pos="2381"/>
        <p:guide pos="2472"/>
        <p:guide pos="2835"/>
        <p:guide pos="1927"/>
        <p:guide pos="1565"/>
        <p:guide pos="1474"/>
        <p:guide pos="1111"/>
        <p:guide pos="1020"/>
        <p:guide pos="657"/>
        <p:guide pos="567"/>
        <p:guide pos="2925"/>
        <p:guide pos="3379"/>
        <p:guide pos="3742"/>
        <p:guide pos="3288"/>
        <p:guide pos="3833"/>
        <p:guide pos="4195"/>
        <p:guide pos="4263"/>
        <p:guide pos="5103"/>
        <p:guide pos="5193"/>
        <p:guide pos="4649"/>
        <p:guide pos="4740"/>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p:cViewPr varScale="1">
        <p:scale>
          <a:sx n="77" d="100"/>
          <a:sy n="77" d="100"/>
        </p:scale>
        <p:origin x="-1938" y="-114"/>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dirty="0"/>
          </a:p>
        </p:txBody>
      </p:sp>
      <p:sp>
        <p:nvSpPr>
          <p:cNvPr id="3" name="Datumsplatzhalt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217D94C1-092C-4DC8-9B6B-DED0B269013B}" type="datetimeFigureOut">
              <a:rPr lang="en-US" smtClean="0"/>
              <a:t>5/6/2020</a:t>
            </a:fld>
            <a:endParaRPr lang="en-US" dirty="0"/>
          </a:p>
        </p:txBody>
      </p:sp>
      <p:sp>
        <p:nvSpPr>
          <p:cNvPr id="4" name="Fußzeilenplatzhalt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en-US" dirty="0"/>
          </a:p>
        </p:txBody>
      </p:sp>
      <p:sp>
        <p:nvSpPr>
          <p:cNvPr id="5" name="Foliennummernplatzhalt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F66601A8-BBFB-4CE4-87DA-CC9101CD6320}" type="slidenum">
              <a:rPr lang="en-US" smtClean="0"/>
              <a:t>‹#›</a:t>
            </a:fld>
            <a:endParaRPr lang="en-US" dirty="0"/>
          </a:p>
        </p:txBody>
      </p:sp>
    </p:spTree>
    <p:extLst>
      <p:ext uri="{BB962C8B-B14F-4D97-AF65-F5344CB8AC3E}">
        <p14:creationId xmlns:p14="http://schemas.microsoft.com/office/powerpoint/2010/main" val="1048514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19413" cy="493713"/>
          </a:xfrm>
          <a:prstGeom prst="rect">
            <a:avLst/>
          </a:prstGeom>
        </p:spPr>
        <p:txBody>
          <a:bodyPr vert="horz" lIns="91424" tIns="45713" rIns="91424" bIns="45713" rtlCol="0"/>
          <a:lstStyle>
            <a:lvl1pPr algn="l" fontAlgn="auto">
              <a:spcBef>
                <a:spcPts val="0"/>
              </a:spcBef>
              <a:spcAft>
                <a:spcPts val="0"/>
              </a:spcAft>
              <a:defRPr sz="1200">
                <a:latin typeface="+mn-lt"/>
                <a:cs typeface="+mn-cs"/>
              </a:defRPr>
            </a:lvl1pPr>
          </a:lstStyle>
          <a:p>
            <a:pPr>
              <a:defRPr/>
            </a:pPr>
            <a:endParaRPr lang="de-DE" dirty="0"/>
          </a:p>
        </p:txBody>
      </p:sp>
      <p:sp>
        <p:nvSpPr>
          <p:cNvPr id="3" name="Datumsplatzhalter 2"/>
          <p:cNvSpPr>
            <a:spLocks noGrp="1"/>
          </p:cNvSpPr>
          <p:nvPr>
            <p:ph type="dt" idx="1"/>
          </p:nvPr>
        </p:nvSpPr>
        <p:spPr>
          <a:xfrm>
            <a:off x="3814763" y="0"/>
            <a:ext cx="2919412" cy="493713"/>
          </a:xfrm>
          <a:prstGeom prst="rect">
            <a:avLst/>
          </a:prstGeom>
        </p:spPr>
        <p:txBody>
          <a:bodyPr vert="horz" lIns="91424" tIns="45713" rIns="91424" bIns="45713" rtlCol="0"/>
          <a:lstStyle>
            <a:lvl1pPr algn="r" fontAlgn="auto">
              <a:spcBef>
                <a:spcPts val="0"/>
              </a:spcBef>
              <a:spcAft>
                <a:spcPts val="0"/>
              </a:spcAft>
              <a:defRPr sz="1200">
                <a:latin typeface="+mn-lt"/>
                <a:cs typeface="+mn-cs"/>
              </a:defRPr>
            </a:lvl1pPr>
          </a:lstStyle>
          <a:p>
            <a:pPr>
              <a:defRPr/>
            </a:pPr>
            <a:fld id="{7EDA7656-0F76-4EF9-B52D-5CF3E98DCA29}" type="datetimeFigureOut">
              <a:rPr lang="de-DE"/>
              <a:pPr>
                <a:defRPr/>
              </a:pPr>
              <a:t>06.05.2020</a:t>
            </a:fld>
            <a:endParaRPr lang="de-DE" dirty="0"/>
          </a:p>
        </p:txBody>
      </p:sp>
      <p:sp>
        <p:nvSpPr>
          <p:cNvPr id="4" name="Folienbildplatzhalter 3"/>
          <p:cNvSpPr>
            <a:spLocks noGrp="1" noRot="1" noChangeAspect="1"/>
          </p:cNvSpPr>
          <p:nvPr>
            <p:ph type="sldImg" idx="2"/>
          </p:nvPr>
        </p:nvSpPr>
        <p:spPr>
          <a:xfrm>
            <a:off x="209550" y="661988"/>
            <a:ext cx="6316663" cy="4738687"/>
          </a:xfrm>
          <a:prstGeom prst="rect">
            <a:avLst/>
          </a:prstGeom>
          <a:noFill/>
          <a:ln w="12700">
            <a:solidFill>
              <a:prstClr val="black"/>
            </a:solidFill>
          </a:ln>
        </p:spPr>
        <p:txBody>
          <a:bodyPr vert="horz" lIns="91424" tIns="45713" rIns="91424" bIns="45713" rtlCol="0" anchor="ctr"/>
          <a:lstStyle/>
          <a:p>
            <a:pPr lvl="0"/>
            <a:endParaRPr lang="de-DE" noProof="0" dirty="0"/>
          </a:p>
        </p:txBody>
      </p:sp>
      <p:sp>
        <p:nvSpPr>
          <p:cNvPr id="5" name="Notizenplatzhalter 4"/>
          <p:cNvSpPr>
            <a:spLocks noGrp="1"/>
          </p:cNvSpPr>
          <p:nvPr>
            <p:ph type="body" sz="quarter" idx="3"/>
          </p:nvPr>
        </p:nvSpPr>
        <p:spPr>
          <a:xfrm>
            <a:off x="673100" y="5581228"/>
            <a:ext cx="5389563" cy="3564396"/>
          </a:xfrm>
          <a:prstGeom prst="rect">
            <a:avLst/>
          </a:prstGeom>
        </p:spPr>
        <p:txBody>
          <a:bodyPr vert="horz" lIns="91424" tIns="45713" rIns="91424" bIns="45713"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371013"/>
            <a:ext cx="2919413" cy="493712"/>
          </a:xfrm>
          <a:prstGeom prst="rect">
            <a:avLst/>
          </a:prstGeom>
        </p:spPr>
        <p:txBody>
          <a:bodyPr vert="horz" lIns="91424" tIns="45713" rIns="91424" bIns="45713" rtlCol="0" anchor="b"/>
          <a:lstStyle>
            <a:lvl1pPr algn="l" fontAlgn="auto">
              <a:spcBef>
                <a:spcPts val="0"/>
              </a:spcBef>
              <a:spcAft>
                <a:spcPts val="0"/>
              </a:spcAft>
              <a:defRPr sz="1200">
                <a:latin typeface="+mn-lt"/>
                <a:cs typeface="+mn-cs"/>
              </a:defRPr>
            </a:lvl1pPr>
          </a:lstStyle>
          <a:p>
            <a:pPr>
              <a:defRPr/>
            </a:pPr>
            <a:endParaRPr lang="de-DE" dirty="0"/>
          </a:p>
        </p:txBody>
      </p:sp>
      <p:sp>
        <p:nvSpPr>
          <p:cNvPr id="7" name="Foliennummernplatzhalter 6"/>
          <p:cNvSpPr>
            <a:spLocks noGrp="1"/>
          </p:cNvSpPr>
          <p:nvPr>
            <p:ph type="sldNum" sz="quarter" idx="5"/>
          </p:nvPr>
        </p:nvSpPr>
        <p:spPr>
          <a:xfrm>
            <a:off x="3814763" y="9371013"/>
            <a:ext cx="2919412" cy="493712"/>
          </a:xfrm>
          <a:prstGeom prst="rect">
            <a:avLst/>
          </a:prstGeom>
        </p:spPr>
        <p:txBody>
          <a:bodyPr vert="horz" lIns="91424" tIns="45713" rIns="91424" bIns="45713" rtlCol="0" anchor="b"/>
          <a:lstStyle>
            <a:lvl1pPr algn="r" fontAlgn="auto">
              <a:spcBef>
                <a:spcPts val="0"/>
              </a:spcBef>
              <a:spcAft>
                <a:spcPts val="0"/>
              </a:spcAft>
              <a:defRPr sz="1200">
                <a:latin typeface="+mn-lt"/>
                <a:cs typeface="+mn-cs"/>
              </a:defRPr>
            </a:lvl1pPr>
          </a:lstStyle>
          <a:p>
            <a:pPr>
              <a:defRPr/>
            </a:pPr>
            <a:fld id="{EF0FB370-DA5A-4F0C-892F-FDD9F2DD56E7}" type="slidenum">
              <a:rPr lang="de-DE"/>
              <a:pPr>
                <a:defRPr/>
              </a:pPr>
              <a:t>‹#›</a:t>
            </a:fld>
            <a:endParaRPr lang="de-DE" dirty="0"/>
          </a:p>
        </p:txBody>
      </p:sp>
    </p:spTree>
    <p:extLst>
      <p:ext uri="{BB962C8B-B14F-4D97-AF65-F5344CB8AC3E}">
        <p14:creationId xmlns:p14="http://schemas.microsoft.com/office/powerpoint/2010/main" val="24614550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a:t>
            </a:r>
            <a:r>
              <a:rPr lang="de-DE" baseline="0" dirty="0" err="1" smtClean="0"/>
              <a:t>It</a:t>
            </a:r>
            <a:r>
              <a:rPr lang="de-DE" baseline="0" dirty="0" smtClean="0"/>
              <a:t> </a:t>
            </a:r>
            <a:r>
              <a:rPr lang="de-DE" baseline="0" dirty="0" err="1" smtClean="0"/>
              <a:t>is</a:t>
            </a:r>
            <a:r>
              <a:rPr lang="de-DE" baseline="0" dirty="0" smtClean="0"/>
              <a:t> </a:t>
            </a:r>
            <a:r>
              <a:rPr lang="de-DE" baseline="0" dirty="0" err="1" smtClean="0"/>
              <a:t>possible</a:t>
            </a:r>
            <a:r>
              <a:rPr lang="de-DE" baseline="0" dirty="0" smtClean="0"/>
              <a:t>, </a:t>
            </a:r>
            <a:r>
              <a:rPr lang="de-DE" baseline="0" dirty="0" err="1" smtClean="0"/>
              <a:t>to</a:t>
            </a:r>
            <a:r>
              <a:rPr lang="de-DE" baseline="0" dirty="0" smtClean="0"/>
              <a:t> </a:t>
            </a:r>
            <a:r>
              <a:rPr lang="de-DE" baseline="0" dirty="0" err="1" smtClean="0"/>
              <a:t>define</a:t>
            </a:r>
            <a:r>
              <a:rPr lang="de-DE" baseline="0" dirty="0" smtClean="0"/>
              <a:t> </a:t>
            </a:r>
            <a:r>
              <a:rPr lang="de-DE" baseline="0" dirty="0" err="1" smtClean="0"/>
              <a:t>the</a:t>
            </a:r>
            <a:r>
              <a:rPr lang="de-DE" baseline="0" dirty="0" smtClean="0"/>
              <a:t> </a:t>
            </a:r>
            <a:r>
              <a:rPr lang="de-DE" baseline="0" dirty="0" err="1" smtClean="0"/>
              <a:t>desired</a:t>
            </a:r>
            <a:r>
              <a:rPr lang="de-DE" baseline="0" dirty="0" smtClean="0"/>
              <a:t> </a:t>
            </a:r>
            <a:r>
              <a:rPr lang="de-DE" baseline="0" dirty="0" err="1" smtClean="0"/>
              <a:t>language</a:t>
            </a:r>
            <a:r>
              <a:rPr lang="de-DE" baseline="0" dirty="0" smtClean="0"/>
              <a:t> at </a:t>
            </a:r>
            <a:r>
              <a:rPr lang="de-DE" baseline="0" dirty="0" err="1" smtClean="0"/>
              <a:t>the</a:t>
            </a:r>
            <a:r>
              <a:rPr lang="de-DE" baseline="0" dirty="0" smtClean="0"/>
              <a:t> </a:t>
            </a:r>
            <a:r>
              <a:rPr lang="de-DE" baseline="0" dirty="0" err="1" smtClean="0"/>
              <a:t>login</a:t>
            </a:r>
            <a:r>
              <a:rPr lang="de-DE" baseline="0" dirty="0" smtClean="0"/>
              <a:t> </a:t>
            </a:r>
            <a:r>
              <a:rPr lang="de-DE" baseline="0" dirty="0" err="1" smtClean="0"/>
              <a:t>page</a:t>
            </a:r>
            <a:r>
              <a:rPr lang="de-DE" baseline="0" dirty="0" smtClean="0"/>
              <a:t> </a:t>
            </a:r>
          </a:p>
          <a:p>
            <a:endParaRPr lang="de-DE" dirty="0"/>
          </a:p>
        </p:txBody>
      </p:sp>
      <p:sp>
        <p:nvSpPr>
          <p:cNvPr id="4" name="Foliennummernplatzhalter 3"/>
          <p:cNvSpPr>
            <a:spLocks noGrp="1"/>
          </p:cNvSpPr>
          <p:nvPr>
            <p:ph type="sldNum" sz="quarter" idx="10"/>
          </p:nvPr>
        </p:nvSpPr>
        <p:spPr/>
        <p:txBody>
          <a:bodyPr/>
          <a:lstStyle/>
          <a:p>
            <a:pPr>
              <a:defRPr/>
            </a:pPr>
            <a:fld id="{EF0FB370-DA5A-4F0C-892F-FDD9F2DD56E7}" type="slidenum">
              <a:rPr lang="de-DE" smtClean="0"/>
              <a:pPr>
                <a:defRPr/>
              </a:pPr>
              <a:t>2</a:t>
            </a:fld>
            <a:endParaRPr lang="de-DE" dirty="0"/>
          </a:p>
        </p:txBody>
      </p:sp>
    </p:spTree>
    <p:extLst>
      <p:ext uri="{BB962C8B-B14F-4D97-AF65-F5344CB8AC3E}">
        <p14:creationId xmlns:p14="http://schemas.microsoft.com/office/powerpoint/2010/main" val="288039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a:t>
            </a:r>
            <a:r>
              <a:rPr lang="de-DE" baseline="0" dirty="0" err="1" smtClean="0"/>
              <a:t>If</a:t>
            </a:r>
            <a:r>
              <a:rPr lang="de-DE" baseline="0" dirty="0" smtClean="0"/>
              <a:t> </a:t>
            </a:r>
            <a:r>
              <a:rPr lang="de-DE" baseline="0" dirty="0" err="1" smtClean="0"/>
              <a:t>you</a:t>
            </a:r>
            <a:r>
              <a:rPr lang="de-DE" baseline="0" dirty="0" smtClean="0"/>
              <a:t> </a:t>
            </a:r>
            <a:r>
              <a:rPr lang="de-DE" baseline="0" dirty="0" err="1" smtClean="0"/>
              <a:t>have</a:t>
            </a:r>
            <a:r>
              <a:rPr lang="de-DE" baseline="0" dirty="0" smtClean="0"/>
              <a:t> </a:t>
            </a:r>
            <a:r>
              <a:rPr lang="de-DE" baseline="0" dirty="0" err="1" smtClean="0"/>
              <a:t>login</a:t>
            </a:r>
            <a:r>
              <a:rPr lang="de-DE" baseline="0" dirty="0" smtClean="0"/>
              <a:t> </a:t>
            </a:r>
            <a:r>
              <a:rPr lang="de-DE" baseline="0" dirty="0" err="1" smtClean="0"/>
              <a:t>problems</a:t>
            </a:r>
            <a:r>
              <a:rPr lang="de-DE" baseline="0" dirty="0" smtClean="0"/>
              <a:t>, </a:t>
            </a:r>
            <a:r>
              <a:rPr lang="de-DE" baseline="0" dirty="0" err="1" smtClean="0"/>
              <a:t>t</a:t>
            </a:r>
            <a:r>
              <a:rPr lang="de-DE" dirty="0" err="1" smtClean="0"/>
              <a:t>he</a:t>
            </a:r>
            <a:r>
              <a:rPr lang="de-DE" dirty="0" smtClean="0"/>
              <a:t> </a:t>
            </a:r>
            <a:r>
              <a:rPr lang="de-DE" dirty="0" err="1" smtClean="0"/>
              <a:t>system</a:t>
            </a:r>
            <a:r>
              <a:rPr lang="de-DE" dirty="0" smtClean="0"/>
              <a:t> will send</a:t>
            </a:r>
            <a:r>
              <a:rPr lang="de-DE" baseline="0" dirty="0" smtClean="0"/>
              <a:t> a </a:t>
            </a:r>
            <a:r>
              <a:rPr lang="de-DE" baseline="0" dirty="0" err="1" smtClean="0"/>
              <a:t>new</a:t>
            </a:r>
            <a:r>
              <a:rPr lang="de-DE" baseline="0" dirty="0" smtClean="0"/>
              <a:t> </a:t>
            </a:r>
            <a:r>
              <a:rPr lang="de-DE" baseline="0" dirty="0" err="1" smtClean="0"/>
              <a:t>generated</a:t>
            </a:r>
            <a:r>
              <a:rPr lang="de-DE" baseline="0" dirty="0" smtClean="0"/>
              <a:t> </a:t>
            </a:r>
            <a:r>
              <a:rPr lang="de-DE" baseline="0" dirty="0" err="1" smtClean="0"/>
              <a:t>password</a:t>
            </a:r>
            <a:r>
              <a:rPr lang="de-DE" baseline="0" dirty="0" smtClean="0"/>
              <a:t> </a:t>
            </a: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EF0FB370-DA5A-4F0C-892F-FDD9F2DD56E7}" type="slidenum">
              <a:rPr lang="de-DE" smtClean="0"/>
              <a:pPr>
                <a:defRPr/>
              </a:pPr>
              <a:t>3</a:t>
            </a:fld>
            <a:endParaRPr lang="de-DE" dirty="0"/>
          </a:p>
        </p:txBody>
      </p:sp>
    </p:spTree>
    <p:extLst>
      <p:ext uri="{BB962C8B-B14F-4D97-AF65-F5344CB8AC3E}">
        <p14:creationId xmlns:p14="http://schemas.microsoft.com/office/powerpoint/2010/main" val="873090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altLang="en-US" dirty="0" smtClean="0"/>
              <a:t>You have 3 options to find projects where you have been invited to:</a:t>
            </a:r>
            <a:endParaRPr lang="en-US" altLang="en-US" sz="800" dirty="0" smtClean="0"/>
          </a:p>
          <a:p>
            <a:r>
              <a:rPr lang="en-US" altLang="en-US" dirty="0" smtClean="0"/>
              <a:t>-Please click on „Auction-Project list“ module to find the list of all projects where you have been invited to.</a:t>
            </a:r>
            <a:endParaRPr lang="en-US" altLang="de-DE" dirty="0" smtClean="0"/>
          </a:p>
          <a:p>
            <a:r>
              <a:rPr lang="en-US" altLang="en-US" dirty="0" smtClean="0"/>
              <a:t>-Click on “</a:t>
            </a:r>
            <a:r>
              <a:rPr lang="en-US" altLang="en-US" dirty="0" err="1" smtClean="0"/>
              <a:t>SynerSpace</a:t>
            </a:r>
            <a:r>
              <a:rPr lang="en-US" altLang="en-US" dirty="0" smtClean="0"/>
              <a:t>” under Favorite apps Auction</a:t>
            </a:r>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smtClean="0"/>
              <a:t>-</a:t>
            </a:r>
            <a:r>
              <a:rPr lang="de-DE" baseline="0" dirty="0" err="1" smtClean="0"/>
              <a:t>You</a:t>
            </a:r>
            <a:r>
              <a:rPr lang="de-DE" baseline="0" dirty="0" smtClean="0"/>
              <a:t> </a:t>
            </a:r>
            <a:r>
              <a:rPr lang="de-DE" baseline="0" dirty="0" err="1" smtClean="0"/>
              <a:t>can</a:t>
            </a:r>
            <a:r>
              <a:rPr lang="de-DE" baseline="0" dirty="0" smtClean="0"/>
              <a:t> also find </a:t>
            </a:r>
            <a:r>
              <a:rPr lang="de-DE" baseline="0" dirty="0" err="1" smtClean="0"/>
              <a:t>the</a:t>
            </a:r>
            <a:r>
              <a:rPr lang="de-DE" baseline="0" dirty="0" smtClean="0"/>
              <a:t> </a:t>
            </a:r>
            <a:r>
              <a:rPr lang="de-DE" baseline="0" dirty="0" err="1" smtClean="0"/>
              <a:t>projects</a:t>
            </a:r>
            <a:r>
              <a:rPr lang="de-DE" baseline="0" dirty="0" smtClean="0"/>
              <a:t>, </a:t>
            </a:r>
            <a:r>
              <a:rPr lang="de-DE" baseline="0" dirty="0" err="1" smtClean="0"/>
              <a:t>where</a:t>
            </a:r>
            <a:r>
              <a:rPr lang="de-DE" baseline="0" dirty="0" smtClean="0"/>
              <a:t> </a:t>
            </a:r>
            <a:r>
              <a:rPr lang="de-DE" baseline="0" dirty="0" err="1" smtClean="0"/>
              <a:t>you</a:t>
            </a:r>
            <a:r>
              <a:rPr lang="de-DE" baseline="0" dirty="0" smtClean="0"/>
              <a:t> </a:t>
            </a:r>
            <a:r>
              <a:rPr lang="de-DE" baseline="0" dirty="0" err="1" smtClean="0"/>
              <a:t>are</a:t>
            </a:r>
            <a:r>
              <a:rPr lang="de-DE" baseline="0" dirty="0" smtClean="0"/>
              <a:t> </a:t>
            </a:r>
            <a:r>
              <a:rPr lang="de-DE" baseline="0" dirty="0" err="1" smtClean="0"/>
              <a:t>invited</a:t>
            </a:r>
            <a:r>
              <a:rPr lang="de-DE" baseline="0" dirty="0" smtClean="0"/>
              <a:t> at: „</a:t>
            </a:r>
            <a:r>
              <a:rPr lang="de-DE" baseline="0" dirty="0" err="1" smtClean="0"/>
              <a:t>Thinks</a:t>
            </a:r>
            <a:r>
              <a:rPr lang="de-DE" baseline="0" dirty="0" smtClean="0"/>
              <a:t> </a:t>
            </a:r>
            <a:r>
              <a:rPr lang="de-DE" baseline="0" dirty="0" err="1" smtClean="0"/>
              <a:t>going</a:t>
            </a:r>
            <a:r>
              <a:rPr lang="de-DE" baseline="0" dirty="0" smtClean="0"/>
              <a:t> on“ </a:t>
            </a:r>
            <a:r>
              <a:rPr lang="de-DE" baseline="0" dirty="0" err="1" smtClean="0"/>
              <a:t>or</a:t>
            </a:r>
            <a:r>
              <a:rPr lang="de-DE" baseline="0" dirty="0" smtClean="0"/>
              <a:t> „</a:t>
            </a:r>
            <a:r>
              <a:rPr lang="de-DE" baseline="0" dirty="0" err="1" smtClean="0"/>
              <a:t>next</a:t>
            </a:r>
            <a:r>
              <a:rPr lang="de-DE" baseline="0" dirty="0" smtClean="0"/>
              <a:t> </a:t>
            </a:r>
            <a:r>
              <a:rPr lang="de-DE" baseline="0" dirty="0" err="1" smtClean="0"/>
              <a:t>tenders</a:t>
            </a:r>
            <a:r>
              <a:rPr lang="de-DE" baseline="0" dirty="0" smtClean="0"/>
              <a:t> / </a:t>
            </a:r>
            <a:r>
              <a:rPr lang="de-DE" baseline="0" dirty="0" err="1" smtClean="0"/>
              <a:t>auctions</a:t>
            </a:r>
            <a:r>
              <a:rPr lang="de-DE"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the project list you can find useful information like project duration, project leader or number of suppliers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There is also the possibility to filter all projects. (For example: internal classification, BU, or project leader)</a:t>
            </a: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EF0FB370-DA5A-4F0C-892F-FDD9F2DD56E7}" type="slidenum">
              <a:rPr lang="de-DE" smtClean="0"/>
              <a:pPr>
                <a:defRPr/>
              </a:pPr>
              <a:t>6</a:t>
            </a:fld>
            <a:endParaRPr lang="de-DE" dirty="0"/>
          </a:p>
        </p:txBody>
      </p:sp>
    </p:spTree>
    <p:extLst>
      <p:ext uri="{BB962C8B-B14F-4D97-AF65-F5344CB8AC3E}">
        <p14:creationId xmlns:p14="http://schemas.microsoft.com/office/powerpoint/2010/main" val="4155598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the project list you can find useful information like project duration, project leader or number of suppliers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There is also the possibility to filter all projects. (For example: internal classification, BU, or project leader)</a:t>
            </a: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EF0FB370-DA5A-4F0C-892F-FDD9F2DD56E7}" type="slidenum">
              <a:rPr lang="de-DE" smtClean="0"/>
              <a:pPr>
                <a:defRPr/>
              </a:pPr>
              <a:t>7</a:t>
            </a:fld>
            <a:endParaRPr lang="de-DE" dirty="0"/>
          </a:p>
        </p:txBody>
      </p:sp>
    </p:spTree>
    <p:extLst>
      <p:ext uri="{BB962C8B-B14F-4D97-AF65-F5344CB8AC3E}">
        <p14:creationId xmlns:p14="http://schemas.microsoft.com/office/powerpoint/2010/main" val="2459259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F0FB370-DA5A-4F0C-892F-FDD9F2DD56E7}" type="slidenum">
              <a:rPr lang="de-DE" smtClean="0">
                <a:solidFill>
                  <a:prstClr val="black"/>
                </a:solidFill>
              </a:rPr>
              <a:pPr>
                <a:defRPr/>
              </a:pPr>
              <a:t>8</a:t>
            </a:fld>
            <a:endParaRPr lang="de-DE" dirty="0">
              <a:solidFill>
                <a:prstClr val="black"/>
              </a:solidFill>
            </a:endParaRPr>
          </a:p>
        </p:txBody>
      </p:sp>
    </p:spTree>
    <p:extLst>
      <p:ext uri="{BB962C8B-B14F-4D97-AF65-F5344CB8AC3E}">
        <p14:creationId xmlns:p14="http://schemas.microsoft.com/office/powerpoint/2010/main" val="3545430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dirty="0" smtClean="0"/>
              <a:t>-</a:t>
            </a:r>
            <a:r>
              <a:rPr lang="de-DE" baseline="0" dirty="0" smtClean="0"/>
              <a:t> </a:t>
            </a:r>
            <a:r>
              <a:rPr lang="de-DE" baseline="0" dirty="0" err="1" smtClean="0"/>
              <a:t>It</a:t>
            </a:r>
            <a:r>
              <a:rPr lang="de-DE" baseline="0" dirty="0" smtClean="0"/>
              <a:t> </a:t>
            </a:r>
            <a:r>
              <a:rPr lang="de-DE" baseline="0" dirty="0" err="1" smtClean="0"/>
              <a:t>it</a:t>
            </a:r>
            <a:r>
              <a:rPr lang="de-DE" baseline="0" dirty="0" smtClean="0"/>
              <a:t> also </a:t>
            </a:r>
            <a:r>
              <a:rPr lang="de-DE" baseline="0" dirty="0" err="1" smtClean="0"/>
              <a:t>possible</a:t>
            </a:r>
            <a:r>
              <a:rPr lang="de-DE" baseline="0" dirty="0" smtClean="0"/>
              <a:t> to </a:t>
            </a:r>
            <a:r>
              <a:rPr lang="de-DE" baseline="0" dirty="0" err="1" smtClean="0"/>
              <a:t>create</a:t>
            </a:r>
            <a:r>
              <a:rPr lang="de-DE" baseline="0" dirty="0" smtClean="0"/>
              <a:t> </a:t>
            </a:r>
            <a:r>
              <a:rPr lang="de-DE" baseline="0" dirty="0" err="1" smtClean="0"/>
              <a:t>new</a:t>
            </a:r>
            <a:r>
              <a:rPr lang="de-DE" baseline="0" dirty="0" smtClean="0"/>
              <a:t> </a:t>
            </a:r>
            <a:r>
              <a:rPr lang="de-DE" baseline="0" dirty="0" err="1" smtClean="0"/>
              <a:t>folder</a:t>
            </a:r>
            <a:r>
              <a:rPr lang="de-DE" baseline="0" dirty="0" smtClean="0"/>
              <a:t> </a:t>
            </a:r>
            <a:r>
              <a:rPr lang="de-DE" baseline="0" dirty="0" err="1" smtClean="0"/>
              <a:t>or</a:t>
            </a:r>
            <a:r>
              <a:rPr lang="de-DE" baseline="0" dirty="0" smtClean="0"/>
              <a:t> </a:t>
            </a:r>
            <a:r>
              <a:rPr lang="de-DE" baseline="0" dirty="0" err="1" smtClean="0"/>
              <a:t>filter</a:t>
            </a:r>
            <a:r>
              <a:rPr lang="de-DE" baseline="0" dirty="0" smtClean="0"/>
              <a:t> </a:t>
            </a:r>
            <a:r>
              <a:rPr lang="de-DE" baseline="0" dirty="0" err="1" smtClean="0"/>
              <a:t>through</a:t>
            </a:r>
            <a:r>
              <a:rPr lang="de-DE" baseline="0" dirty="0" smtClean="0"/>
              <a:t> </a:t>
            </a:r>
            <a:r>
              <a:rPr lang="de-DE" baseline="0" dirty="0" err="1" smtClean="0"/>
              <a:t>the</a:t>
            </a:r>
            <a:r>
              <a:rPr lang="de-DE" baseline="0" dirty="0" smtClean="0"/>
              <a:t> </a:t>
            </a:r>
            <a:r>
              <a:rPr lang="de-DE" baseline="0" dirty="0" err="1" smtClean="0"/>
              <a:t>published</a:t>
            </a:r>
            <a:r>
              <a:rPr lang="de-DE" baseline="0" dirty="0" smtClean="0"/>
              <a:t> </a:t>
            </a:r>
            <a:r>
              <a:rPr lang="de-DE" baseline="0" dirty="0" err="1" smtClean="0"/>
              <a:t>documents</a:t>
            </a:r>
            <a:endParaRPr lang="de-DE"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EF0FB370-DA5A-4F0C-892F-FDD9F2DD56E7}" type="slidenum">
              <a:rPr lang="de-DE" smtClean="0"/>
              <a:pPr>
                <a:defRPr/>
              </a:pPr>
              <a:t>10</a:t>
            </a:fld>
            <a:endParaRPr lang="de-DE" dirty="0"/>
          </a:p>
        </p:txBody>
      </p:sp>
    </p:spTree>
    <p:extLst>
      <p:ext uri="{BB962C8B-B14F-4D97-AF65-F5344CB8AC3E}">
        <p14:creationId xmlns:p14="http://schemas.microsoft.com/office/powerpoint/2010/main" val="2198033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The Bid-Box shows different information like:</a:t>
            </a:r>
          </a:p>
          <a:p>
            <a:r>
              <a:rPr lang="en-US" dirty="0" smtClean="0"/>
              <a:t>- The start / end time and the remaining time</a:t>
            </a:r>
          </a:p>
          <a:p>
            <a:r>
              <a:rPr lang="en-US" dirty="0" smtClean="0"/>
              <a:t>- The start bid and the current bid</a:t>
            </a:r>
          </a:p>
          <a:p>
            <a:pPr marL="171450" indent="-171450">
              <a:buFontTx/>
              <a:buChar char="-"/>
            </a:pPr>
            <a:r>
              <a:rPr lang="en-US" dirty="0" smtClean="0"/>
              <a:t>All line items</a:t>
            </a:r>
          </a:p>
          <a:p>
            <a:pPr marL="171450" indent="-171450">
              <a:buFontTx/>
              <a:buChar char="-"/>
            </a:pPr>
            <a:r>
              <a:rPr lang="en-US" dirty="0" smtClean="0"/>
              <a:t>The remaining time of</a:t>
            </a:r>
            <a:r>
              <a:rPr lang="en-US" baseline="0" dirty="0" smtClean="0"/>
              <a:t> the current bid step </a:t>
            </a:r>
            <a:endParaRPr lang="en-US" dirty="0" smtClean="0"/>
          </a:p>
          <a:p>
            <a:r>
              <a:rPr lang="en-US" baseline="0" dirty="0" smtClean="0"/>
              <a:t>Often the competitive information are changing during the running auction</a:t>
            </a:r>
            <a:endParaRPr lang="de-DE" baseline="0" dirty="0" smtClean="0"/>
          </a:p>
          <a:p>
            <a:endParaRPr lang="de-DE" dirty="0"/>
          </a:p>
        </p:txBody>
      </p:sp>
      <p:sp>
        <p:nvSpPr>
          <p:cNvPr id="4" name="Foliennummernplatzhalter 3"/>
          <p:cNvSpPr>
            <a:spLocks noGrp="1"/>
          </p:cNvSpPr>
          <p:nvPr>
            <p:ph type="sldNum" sz="quarter" idx="10"/>
          </p:nvPr>
        </p:nvSpPr>
        <p:spPr/>
        <p:txBody>
          <a:bodyPr/>
          <a:lstStyle/>
          <a:p>
            <a:pPr>
              <a:defRPr/>
            </a:pPr>
            <a:fld id="{EF0FB370-DA5A-4F0C-892F-FDD9F2DD56E7}" type="slidenum">
              <a:rPr lang="de-DE" smtClean="0"/>
              <a:pPr>
                <a:defRPr/>
              </a:pPr>
              <a:t>12</a:t>
            </a:fld>
            <a:endParaRPr lang="de-DE" dirty="0"/>
          </a:p>
        </p:txBody>
      </p:sp>
    </p:spTree>
    <p:extLst>
      <p:ext uri="{BB962C8B-B14F-4D97-AF65-F5344CB8AC3E}">
        <p14:creationId xmlns:p14="http://schemas.microsoft.com/office/powerpoint/2010/main" val="3836746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The Bid-Box shows different information like:</a:t>
            </a:r>
          </a:p>
          <a:p>
            <a:r>
              <a:rPr lang="en-US" dirty="0" smtClean="0"/>
              <a:t>- The start / end time and the remaining time</a:t>
            </a:r>
          </a:p>
          <a:p>
            <a:r>
              <a:rPr lang="en-US" dirty="0" smtClean="0"/>
              <a:t>- The start bid and the current bid</a:t>
            </a:r>
          </a:p>
          <a:p>
            <a:pPr marL="171450" indent="-171450">
              <a:buFontTx/>
              <a:buChar char="-"/>
            </a:pPr>
            <a:r>
              <a:rPr lang="en-US" dirty="0" smtClean="0"/>
              <a:t>All line items</a:t>
            </a:r>
          </a:p>
          <a:p>
            <a:pPr marL="171450" indent="-171450">
              <a:buFontTx/>
              <a:buChar char="-"/>
            </a:pPr>
            <a:r>
              <a:rPr lang="en-US" dirty="0" smtClean="0"/>
              <a:t>The remaining time of</a:t>
            </a:r>
            <a:r>
              <a:rPr lang="en-US" baseline="0" dirty="0" smtClean="0"/>
              <a:t> the current bid step </a:t>
            </a:r>
            <a:endParaRPr lang="en-US" dirty="0" smtClean="0"/>
          </a:p>
          <a:p>
            <a:r>
              <a:rPr lang="en-US" baseline="0" dirty="0" smtClean="0"/>
              <a:t>Often the competitive information are changing during the running auction</a:t>
            </a:r>
            <a:endParaRPr lang="de-DE" baseline="0" dirty="0" smtClean="0"/>
          </a:p>
          <a:p>
            <a:endParaRPr lang="de-DE" dirty="0"/>
          </a:p>
        </p:txBody>
      </p:sp>
      <p:sp>
        <p:nvSpPr>
          <p:cNvPr id="4" name="Foliennummernplatzhalter 3"/>
          <p:cNvSpPr>
            <a:spLocks noGrp="1"/>
          </p:cNvSpPr>
          <p:nvPr>
            <p:ph type="sldNum" sz="quarter" idx="10"/>
          </p:nvPr>
        </p:nvSpPr>
        <p:spPr/>
        <p:txBody>
          <a:bodyPr/>
          <a:lstStyle/>
          <a:p>
            <a:pPr>
              <a:defRPr/>
            </a:pPr>
            <a:fld id="{EF0FB370-DA5A-4F0C-892F-FDD9F2DD56E7}" type="slidenum">
              <a:rPr lang="de-DE" smtClean="0"/>
              <a:pPr>
                <a:defRPr/>
              </a:pPr>
              <a:t>13</a:t>
            </a:fld>
            <a:endParaRPr lang="de-DE" dirty="0"/>
          </a:p>
        </p:txBody>
      </p:sp>
    </p:spTree>
    <p:extLst>
      <p:ext uri="{BB962C8B-B14F-4D97-AF65-F5344CB8AC3E}">
        <p14:creationId xmlns:p14="http://schemas.microsoft.com/office/powerpoint/2010/main" val="3836746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403224" y="1381125"/>
            <a:ext cx="2152809" cy="4726186"/>
          </a:xfrm>
          <a:prstGeom prst="rect">
            <a:avLst/>
          </a:prstGeom>
        </p:spPr>
      </p:pic>
      <p:sp>
        <p:nvSpPr>
          <p:cNvPr id="2" name="Title 1"/>
          <p:cNvSpPr>
            <a:spLocks noGrp="1"/>
          </p:cNvSpPr>
          <p:nvPr>
            <p:ph type="ctrTitle" hasCustomPrompt="1"/>
          </p:nvPr>
        </p:nvSpPr>
        <p:spPr>
          <a:xfrm>
            <a:off x="1117600" y="2061796"/>
            <a:ext cx="7037388" cy="1141902"/>
          </a:xfrm>
        </p:spPr>
        <p:txBody>
          <a:bodyPr anchor="b"/>
          <a:lstStyle>
            <a:lvl1pPr algn="l">
              <a:defRPr sz="3200">
                <a:solidFill>
                  <a:schemeClr val="bg2"/>
                </a:solidFill>
              </a:defRPr>
            </a:lvl1pPr>
          </a:lstStyle>
          <a:p>
            <a:r>
              <a:rPr lang="en-US" dirty="0" smtClean="0"/>
              <a:t>Click to edit Master title style</a:t>
            </a:r>
            <a:endParaRPr lang="en-GB" noProof="0" dirty="0"/>
          </a:p>
        </p:txBody>
      </p:sp>
      <p:sp>
        <p:nvSpPr>
          <p:cNvPr id="3" name="Subtitle 2"/>
          <p:cNvSpPr>
            <a:spLocks noGrp="1"/>
          </p:cNvSpPr>
          <p:nvPr>
            <p:ph type="subTitle" idx="1" hasCustomPrompt="1"/>
          </p:nvPr>
        </p:nvSpPr>
        <p:spPr>
          <a:xfrm>
            <a:off x="1117600" y="3429001"/>
            <a:ext cx="7037388" cy="2362204"/>
          </a:xfrm>
        </p:spPr>
        <p:txBody>
          <a:bodyPr/>
          <a:lstStyle>
            <a:lvl1pPr marL="0" indent="0" algn="l">
              <a:lnSpc>
                <a:spcPct val="100000"/>
              </a:lnSpc>
              <a:spcBef>
                <a:spcPts val="0"/>
              </a:spcBef>
              <a:buNone/>
              <a:defRPr sz="1400" b="0">
                <a:solidFill>
                  <a:schemeClr val="bg2"/>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smtClean="0"/>
              <a:t>Click to edit Master subtitle style</a:t>
            </a:r>
            <a:endParaRPr lang="en-GB"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black">
          <a:xfrm>
            <a:off x="405000" y="404813"/>
            <a:ext cx="2060388" cy="348618"/>
          </a:xfrm>
          <a:prstGeom prst="rect">
            <a:avLst/>
          </a:prstGeom>
        </p:spPr>
      </p:pic>
      <p:sp>
        <p:nvSpPr>
          <p:cNvPr id="9" name="Date Placeholder 3"/>
          <p:cNvSpPr>
            <a:spLocks noGrp="1"/>
          </p:cNvSpPr>
          <p:nvPr>
            <p:ph type="dt" sz="half" idx="2"/>
          </p:nvPr>
        </p:nvSpPr>
        <p:spPr>
          <a:xfrm>
            <a:off x="2247104"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dirty="0" smtClean="0">
                <a:solidFill>
                  <a:srgbClr val="003B7E"/>
                </a:solidFill>
              </a:rPr>
              <a:t>31st January 2018</a:t>
            </a:r>
            <a:endParaRPr lang="en-GB" dirty="0">
              <a:solidFill>
                <a:srgbClr val="003B7E"/>
              </a:solidFill>
            </a:endParaRPr>
          </a:p>
        </p:txBody>
      </p:sp>
      <p:sp>
        <p:nvSpPr>
          <p:cNvPr id="12" name="Footer Placeholder 4"/>
          <p:cNvSpPr>
            <a:spLocks noGrp="1"/>
          </p:cNvSpPr>
          <p:nvPr>
            <p:ph type="ftr" sz="quarter" idx="3"/>
          </p:nvPr>
        </p:nvSpPr>
        <p:spPr>
          <a:xfrm>
            <a:off x="3992246" y="6579084"/>
            <a:ext cx="3208654" cy="278916"/>
          </a:xfrm>
          <a:prstGeom prst="rect">
            <a:avLst/>
          </a:prstGeom>
        </p:spPr>
        <p:txBody>
          <a:bodyPr vert="horz" lIns="0" tIns="0" rIns="0" bIns="0" rtlCol="0" anchor="t" anchorCtr="0"/>
          <a:lstStyle>
            <a:lvl1pPr algn="l">
              <a:defRPr sz="650">
                <a:solidFill>
                  <a:schemeClr val="tx2"/>
                </a:solidFill>
              </a:defRPr>
            </a:lvl1pPr>
          </a:lstStyle>
          <a:p>
            <a:r>
              <a:rPr lang="en-GB" dirty="0" smtClean="0">
                <a:solidFill>
                  <a:srgbClr val="003B7E"/>
                </a:solidFill>
              </a:rPr>
              <a:t>© METRO AG.   Offer Sounding Board. For internal use only.</a:t>
            </a:r>
            <a:endParaRPr lang="en-GB" dirty="0">
              <a:solidFill>
                <a:srgbClr val="003B7E"/>
              </a:solidFill>
            </a:endParaRPr>
          </a:p>
        </p:txBody>
      </p:sp>
      <p:sp>
        <p:nvSpPr>
          <p:cNvPr id="13"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697028193"/>
      </p:ext>
    </p:extLst>
  </p:cSld>
  <p:clrMapOvr>
    <a:masterClrMapping/>
  </p:clrMapOvr>
  <p:timing>
    <p:tnLst>
      <p:par>
        <p:cTn id="1" dur="indefinite" restart="never" nodeType="tmRoot"/>
      </p:par>
    </p:tnLst>
  </p:timing>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folie_4 MAG">
    <p:spTree>
      <p:nvGrpSpPr>
        <p:cNvPr id="1" name=""/>
        <p:cNvGrpSpPr/>
        <p:nvPr/>
      </p:nvGrpSpPr>
      <p:grpSpPr>
        <a:xfrm>
          <a:off x="0" y="0"/>
          <a:ext cx="0" cy="0"/>
          <a:chOff x="0" y="0"/>
          <a:chExt cx="0" cy="0"/>
        </a:xfrm>
      </p:grpSpPr>
      <p:sp>
        <p:nvSpPr>
          <p:cNvPr id="6" name="Rechteck 5"/>
          <p:cNvSpPr/>
          <p:nvPr userDrawn="1"/>
        </p:nvSpPr>
        <p:spPr>
          <a:xfrm>
            <a:off x="8275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chemeClr val="accent2"/>
              </a:solidFill>
            </a:endParaRPr>
          </a:p>
        </p:txBody>
      </p:sp>
      <p:sp>
        <p:nvSpPr>
          <p:cNvPr id="5" name="Textplatzhalter 4"/>
          <p:cNvSpPr>
            <a:spLocks noGrp="1"/>
          </p:cNvSpPr>
          <p:nvPr>
            <p:ph type="body" sz="quarter" idx="10" hasCustomPrompt="1"/>
          </p:nvPr>
        </p:nvSpPr>
        <p:spPr>
          <a:xfrm>
            <a:off x="1044178" y="3933241"/>
            <a:ext cx="4535934" cy="323851"/>
          </a:xfrm>
          <a:prstGeom prst="rect">
            <a:avLst/>
          </a:prstGeom>
        </p:spPr>
        <p:txBody>
          <a:bodyPr>
            <a:noAutofit/>
          </a:bodyPr>
          <a:lstStyle>
            <a:lvl1pPr marL="0" indent="0">
              <a:buNone/>
              <a:defRPr sz="1600" b="0" i="0">
                <a:solidFill>
                  <a:schemeClr val="accent1"/>
                </a:solidFill>
              </a:defRPr>
            </a:lvl1pPr>
          </a:lstStyle>
          <a:p>
            <a:pPr lvl="0"/>
            <a:r>
              <a:rPr lang="en-GB" noProof="0" dirty="0" smtClean="0"/>
              <a:t>This is the </a:t>
            </a:r>
            <a:r>
              <a:rPr lang="en-GB" noProof="0" dirty="0" err="1" smtClean="0"/>
              <a:t>subheadline</a:t>
            </a:r>
            <a:r>
              <a:rPr lang="en-GB" noProof="0" dirty="0" smtClean="0"/>
              <a:t>.</a:t>
            </a:r>
            <a:endParaRPr lang="en-GB" noProof="0" dirty="0"/>
          </a:p>
        </p:txBody>
      </p:sp>
      <p:sp>
        <p:nvSpPr>
          <p:cNvPr id="8" name="Titel 7"/>
          <p:cNvSpPr>
            <a:spLocks noGrp="1"/>
          </p:cNvSpPr>
          <p:nvPr>
            <p:ph type="title" hasCustomPrompt="1"/>
          </p:nvPr>
        </p:nvSpPr>
        <p:spPr>
          <a:xfrm>
            <a:off x="1043608" y="2816747"/>
            <a:ext cx="4536000" cy="1008112"/>
          </a:xfrm>
        </p:spPr>
        <p:txBody>
          <a:bodyPr>
            <a:noAutofit/>
          </a:bodyPr>
          <a:lstStyle>
            <a:lvl1pPr marL="0" indent="0">
              <a:lnSpc>
                <a:spcPct val="100000"/>
              </a:lnSpc>
              <a:defRPr sz="3600"/>
            </a:lvl1pPr>
          </a:lstStyle>
          <a:p>
            <a:r>
              <a:rPr lang="en-GB" noProof="0" dirty="0" smtClean="0"/>
              <a:t>This is the Headline.</a:t>
            </a:r>
            <a:endParaRPr lang="en-GB" noProof="0" dirty="0"/>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804150" y="6197634"/>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2992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elfolie_5 MAG">
    <p:spTree>
      <p:nvGrpSpPr>
        <p:cNvPr id="1" name=""/>
        <p:cNvGrpSpPr/>
        <p:nvPr/>
      </p:nvGrpSpPr>
      <p:grpSpPr>
        <a:xfrm>
          <a:off x="0" y="0"/>
          <a:ext cx="0" cy="0"/>
          <a:chOff x="0" y="0"/>
          <a:chExt cx="0" cy="0"/>
        </a:xfrm>
      </p:grpSpPr>
      <p:sp>
        <p:nvSpPr>
          <p:cNvPr id="3" name="Bildplatzhalter 2"/>
          <p:cNvSpPr>
            <a:spLocks noGrp="1"/>
          </p:cNvSpPr>
          <p:nvPr>
            <p:ph type="pic" sz="quarter" idx="14"/>
          </p:nvPr>
        </p:nvSpPr>
        <p:spPr>
          <a:xfrm>
            <a:off x="323528" y="1340768"/>
            <a:ext cx="8496300" cy="4464050"/>
          </a:xfrm>
        </p:spPr>
        <p:txBody>
          <a:bodyPr/>
          <a:lstStyle/>
          <a:p>
            <a:r>
              <a:rPr lang="de-DE" smtClean="0"/>
              <a:t>Bild durch Klicken auf Symbol hinzufügen</a:t>
            </a:r>
            <a:endParaRPr lang="de-DE" dirty="0"/>
          </a:p>
        </p:txBody>
      </p:sp>
      <p:sp>
        <p:nvSpPr>
          <p:cNvPr id="9" name="Titel 2"/>
          <p:cNvSpPr>
            <a:spLocks noGrp="1"/>
          </p:cNvSpPr>
          <p:nvPr>
            <p:ph type="title" hasCustomPrompt="1"/>
          </p:nvPr>
        </p:nvSpPr>
        <p:spPr>
          <a:xfrm>
            <a:off x="1043608" y="3645024"/>
            <a:ext cx="7776542" cy="1008112"/>
          </a:xfrm>
          <a:solidFill>
            <a:srgbClr val="FFFFFF">
              <a:alpha val="87843"/>
            </a:srgbClr>
          </a:solidFill>
        </p:spPr>
        <p:txBody>
          <a:bodyPr>
            <a:noAutofit/>
          </a:bodyPr>
          <a:lstStyle>
            <a:lvl1pPr>
              <a:defRPr sz="3600"/>
            </a:lvl1pPr>
          </a:lstStyle>
          <a:p>
            <a:pPr indent="179388"/>
            <a:r>
              <a:rPr lang="en-GB" noProof="0" dirty="0" smtClean="0"/>
              <a:t>This is the Headline.</a:t>
            </a:r>
            <a:endParaRPr lang="en-GB" noProof="0" dirty="0"/>
          </a:p>
        </p:txBody>
      </p:sp>
      <p:sp>
        <p:nvSpPr>
          <p:cNvPr id="12" name="Textplatzhalter 4"/>
          <p:cNvSpPr>
            <a:spLocks noGrp="1"/>
          </p:cNvSpPr>
          <p:nvPr>
            <p:ph type="body" sz="quarter" idx="10" hasCustomPrompt="1"/>
          </p:nvPr>
        </p:nvSpPr>
        <p:spPr>
          <a:xfrm>
            <a:off x="1043608" y="4653321"/>
            <a:ext cx="7776542" cy="323851"/>
          </a:xfrm>
          <a:prstGeom prst="rect">
            <a:avLst/>
          </a:prstGeom>
          <a:solidFill>
            <a:srgbClr val="FFFFFF">
              <a:alpha val="87843"/>
            </a:srgbClr>
          </a:solidFill>
        </p:spPr>
        <p:txBody>
          <a:bodyPr vert="horz" lIns="0" tIns="0" rIns="0" bIns="0" rtlCol="0" anchor="t" anchorCtr="0">
            <a:noAutofit/>
          </a:bodyPr>
          <a:lstStyle>
            <a:lvl1pPr marL="0" indent="182563">
              <a:buNone/>
              <a:defRPr lang="de-DE" sz="1600" b="0" dirty="0">
                <a:solidFill>
                  <a:schemeClr val="accent1"/>
                </a:solidFill>
              </a:defRPr>
            </a:lvl1pPr>
          </a:lstStyle>
          <a:p>
            <a:pPr lvl="0"/>
            <a:r>
              <a:rPr lang="en-GB" noProof="0" dirty="0" smtClean="0"/>
              <a:t>This is the </a:t>
            </a:r>
            <a:r>
              <a:rPr lang="en-GB" noProof="0" dirty="0" err="1" smtClean="0"/>
              <a:t>subheadline</a:t>
            </a:r>
            <a:r>
              <a:rPr lang="en-GB" noProof="0" dirty="0" smtClean="0"/>
              <a:t>.</a:t>
            </a:r>
            <a:endParaRPr lang="en-GB" noProof="0" dirty="0"/>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804150" y="6197634"/>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quarter" idx="15" hasCustomPrompt="1"/>
          </p:nvPr>
        </p:nvSpPr>
        <p:spPr>
          <a:xfrm>
            <a:off x="827584" y="3645172"/>
            <a:ext cx="72000" cy="1332000"/>
          </a:xfrm>
          <a:solidFill>
            <a:schemeClr val="accent2"/>
          </a:solidFill>
        </p:spPr>
        <p:txBody>
          <a:bodyPr/>
          <a:lstStyle>
            <a:lvl1pPr marL="0" indent="0">
              <a:buNone/>
              <a:defRPr baseline="0"/>
            </a:lvl1pPr>
          </a:lstStyle>
          <a:p>
            <a:pPr lvl="0"/>
            <a:r>
              <a:rPr lang="de-DE" dirty="0" smtClean="0"/>
              <a:t> </a:t>
            </a:r>
            <a:endParaRPr lang="en-GB" dirty="0"/>
          </a:p>
        </p:txBody>
      </p:sp>
    </p:spTree>
    <p:extLst>
      <p:ext uri="{BB962C8B-B14F-4D97-AF65-F5344CB8AC3E}">
        <p14:creationId xmlns:p14="http://schemas.microsoft.com/office/powerpoint/2010/main" val="1795239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apiteltrenner">
    <p:spTree>
      <p:nvGrpSpPr>
        <p:cNvPr id="1" name=""/>
        <p:cNvGrpSpPr/>
        <p:nvPr/>
      </p:nvGrpSpPr>
      <p:grpSpPr>
        <a:xfrm>
          <a:off x="0" y="0"/>
          <a:ext cx="0" cy="0"/>
          <a:chOff x="0" y="0"/>
          <a:chExt cx="0" cy="0"/>
        </a:xfrm>
      </p:grpSpPr>
      <p:sp>
        <p:nvSpPr>
          <p:cNvPr id="7" name="Bildplatzhalter 2"/>
          <p:cNvSpPr>
            <a:spLocks noGrp="1"/>
          </p:cNvSpPr>
          <p:nvPr>
            <p:ph type="pic" sz="quarter" idx="14"/>
          </p:nvPr>
        </p:nvSpPr>
        <p:spPr>
          <a:xfrm>
            <a:off x="323850" y="1341438"/>
            <a:ext cx="8496300" cy="4464050"/>
          </a:xfrm>
        </p:spPr>
        <p:txBody>
          <a:bodyPr/>
          <a:lstStyle/>
          <a:p>
            <a:r>
              <a:rPr lang="de-DE" smtClean="0"/>
              <a:t>Bild durch Klicken auf Symbol hinzufügen</a:t>
            </a:r>
            <a:endParaRPr lang="de-DE" dirty="0"/>
          </a:p>
        </p:txBody>
      </p:sp>
      <p:sp>
        <p:nvSpPr>
          <p:cNvPr id="10" name="Titel 2"/>
          <p:cNvSpPr>
            <a:spLocks noGrp="1"/>
          </p:cNvSpPr>
          <p:nvPr>
            <p:ph type="title" hasCustomPrompt="1"/>
          </p:nvPr>
        </p:nvSpPr>
        <p:spPr>
          <a:xfrm>
            <a:off x="1043608" y="2168105"/>
            <a:ext cx="7776542" cy="1008112"/>
          </a:xfrm>
          <a:solidFill>
            <a:srgbClr val="FFFFFF">
              <a:alpha val="87843"/>
            </a:srgbClr>
          </a:solidFill>
        </p:spPr>
        <p:txBody>
          <a:bodyPr>
            <a:noAutofit/>
          </a:bodyPr>
          <a:lstStyle>
            <a:lvl1pPr>
              <a:defRPr sz="3600"/>
            </a:lvl1pPr>
          </a:lstStyle>
          <a:p>
            <a:pPr indent="179388"/>
            <a:r>
              <a:rPr lang="en-GB" noProof="0" dirty="0" smtClean="0"/>
              <a:t>This is the Headline.</a:t>
            </a:r>
            <a:endParaRPr lang="en-GB" noProof="0" dirty="0"/>
          </a:p>
        </p:txBody>
      </p:sp>
      <p:sp>
        <p:nvSpPr>
          <p:cNvPr id="11" name="Textplatzhalter 4"/>
          <p:cNvSpPr>
            <a:spLocks noGrp="1"/>
          </p:cNvSpPr>
          <p:nvPr>
            <p:ph type="body" sz="quarter" idx="10" hasCustomPrompt="1"/>
          </p:nvPr>
        </p:nvSpPr>
        <p:spPr>
          <a:xfrm>
            <a:off x="1043608" y="3176402"/>
            <a:ext cx="7776542" cy="323851"/>
          </a:xfrm>
          <a:prstGeom prst="rect">
            <a:avLst/>
          </a:prstGeom>
          <a:solidFill>
            <a:srgbClr val="FFFFFF">
              <a:alpha val="87843"/>
            </a:srgbClr>
          </a:solidFill>
        </p:spPr>
        <p:txBody>
          <a:bodyPr vert="horz" lIns="0" tIns="0" rIns="0" bIns="0" rtlCol="0" anchor="t" anchorCtr="0">
            <a:noAutofit/>
          </a:bodyPr>
          <a:lstStyle>
            <a:lvl1pPr marL="0" indent="182563">
              <a:buNone/>
              <a:defRPr lang="de-DE" sz="1600" b="0" dirty="0">
                <a:solidFill>
                  <a:schemeClr val="accent1"/>
                </a:solidFill>
              </a:defRPr>
            </a:lvl1pPr>
          </a:lstStyle>
          <a:p>
            <a:pPr lvl="0"/>
            <a:r>
              <a:rPr lang="en-GB" noProof="0" dirty="0" smtClean="0"/>
              <a:t>This is the </a:t>
            </a:r>
            <a:r>
              <a:rPr lang="en-GB" noProof="0" dirty="0" err="1" smtClean="0"/>
              <a:t>subheadline</a:t>
            </a:r>
            <a:r>
              <a:rPr lang="en-GB" noProof="0" dirty="0" smtClean="0"/>
              <a:t>.</a:t>
            </a:r>
            <a:endParaRPr lang="en-GB" noProof="0" dirty="0"/>
          </a:p>
        </p:txBody>
      </p:sp>
      <p:pic>
        <p:nvPicPr>
          <p:cNvPr id="9" name="Picture 4"/>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t="-2"/>
          <a:stretch/>
        </p:blipFill>
        <p:spPr bwMode="auto">
          <a:xfrm>
            <a:off x="6804248" y="6348079"/>
            <a:ext cx="2016000" cy="17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5"/>
          <p:cNvSpPr/>
          <p:nvPr userDrawn="1"/>
        </p:nvSpPr>
        <p:spPr>
          <a:xfrm>
            <a:off x="827591" y="2168105"/>
            <a:ext cx="73059" cy="1332148"/>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chemeClr val="accent2"/>
              </a:solidFill>
            </a:endParaRPr>
          </a:p>
        </p:txBody>
      </p:sp>
      <p:sp>
        <p:nvSpPr>
          <p:cNvPr id="14" name="Content Placeholder 3"/>
          <p:cNvSpPr>
            <a:spLocks noGrp="1"/>
          </p:cNvSpPr>
          <p:nvPr>
            <p:ph sz="quarter" idx="15" hasCustomPrompt="1"/>
          </p:nvPr>
        </p:nvSpPr>
        <p:spPr>
          <a:xfrm>
            <a:off x="827584" y="2168860"/>
            <a:ext cx="72000" cy="1332000"/>
          </a:xfrm>
          <a:solidFill>
            <a:schemeClr val="accent2"/>
          </a:solidFill>
        </p:spPr>
        <p:txBody>
          <a:bodyPr/>
          <a:lstStyle>
            <a:lvl1pPr marL="0" indent="0">
              <a:buNone/>
              <a:defRPr baseline="0"/>
            </a:lvl1pPr>
          </a:lstStyle>
          <a:p>
            <a:pPr lvl="0"/>
            <a:r>
              <a:rPr lang="de-DE" dirty="0" smtClean="0"/>
              <a:t> </a:t>
            </a:r>
            <a:endParaRPr lang="en-GB" dirty="0"/>
          </a:p>
        </p:txBody>
      </p:sp>
    </p:spTree>
    <p:extLst>
      <p:ext uri="{BB962C8B-B14F-4D97-AF65-F5344CB8AC3E}">
        <p14:creationId xmlns:p14="http://schemas.microsoft.com/office/powerpoint/2010/main" val="753868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6" name="Titel 5"/>
          <p:cNvSpPr>
            <a:spLocks noGrp="1"/>
          </p:cNvSpPr>
          <p:nvPr>
            <p:ph type="title" hasCustomPrompt="1"/>
          </p:nvPr>
        </p:nvSpPr>
        <p:spPr/>
        <p:txBody>
          <a:bodyPr/>
          <a:lstStyle>
            <a:lvl1pPr>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r>
              <a:rPr lang="en-GB" noProof="0" dirty="0" smtClean="0"/>
              <a:t>.</a:t>
            </a:r>
            <a:endParaRPr lang="en-GB" noProof="0" dirty="0"/>
          </a:p>
        </p:txBody>
      </p:sp>
      <p:sp>
        <p:nvSpPr>
          <p:cNvPr id="9" name="Inhaltsplatzhalter 2"/>
          <p:cNvSpPr>
            <a:spLocks noGrp="1"/>
          </p:cNvSpPr>
          <p:nvPr>
            <p:ph idx="1"/>
          </p:nvPr>
        </p:nvSpPr>
        <p:spPr>
          <a:xfrm>
            <a:off x="323850" y="1341437"/>
            <a:ext cx="7056438" cy="4464051"/>
          </a:xfrm>
        </p:spPr>
        <p:txBody>
          <a:bodyPr/>
          <a:lstStyle>
            <a:lvl1pPr marL="212725" marR="0"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lvl1pPr>
            <a:lvl2pPr marL="395288" marR="0" indent="-179388" algn="l" defTabSz="914400" rtl="0" eaLnBrk="0" fontAlgn="base" latinLnBrk="0" hangingPunct="0">
              <a:lnSpc>
                <a:spcPct val="130000"/>
              </a:lnSpc>
              <a:spcBef>
                <a:spcPct val="0"/>
              </a:spcBef>
              <a:spcAft>
                <a:spcPct val="0"/>
              </a:spcAft>
              <a:buClr>
                <a:srgbClr val="0E4171"/>
              </a:buClr>
              <a:buSzTx/>
              <a:buFont typeface="Arial" pitchFamily="34" charset="0"/>
              <a:buChar char="▪"/>
              <a:tabLst/>
              <a:defRPr/>
            </a:lvl2pPr>
            <a:lvl3pPr marL="485775" marR="0" indent="-142875" algn="l" defTabSz="914400" rtl="0" eaLnBrk="0" fontAlgn="base" latinLnBrk="0" hangingPunct="0">
              <a:lnSpc>
                <a:spcPct val="130000"/>
              </a:lnSpc>
              <a:spcBef>
                <a:spcPct val="0"/>
              </a:spcBef>
              <a:spcAft>
                <a:spcPct val="0"/>
              </a:spcAft>
              <a:buClr>
                <a:srgbClr val="0E4171"/>
              </a:buClr>
              <a:buSzTx/>
              <a:buFont typeface="Arial" pitchFamily="34" charset="0"/>
              <a:buChar char="▪"/>
              <a:tabLst/>
              <a:defRPr/>
            </a:lvl3pPr>
            <a:lvl4pPr marL="485775" marR="0" indent="-142875" algn="l" defTabSz="914400" rtl="0" eaLnBrk="0" fontAlgn="base" latinLnBrk="0" hangingPunct="0">
              <a:lnSpc>
                <a:spcPct val="130000"/>
              </a:lnSpc>
              <a:spcBef>
                <a:spcPct val="0"/>
              </a:spcBef>
              <a:spcAft>
                <a:spcPct val="0"/>
              </a:spcAft>
              <a:buClr>
                <a:srgbClr val="0E4171"/>
              </a:buClr>
              <a:buSzTx/>
              <a:buFont typeface="Arial" pitchFamily="34" charset="0"/>
              <a:buChar char="▪"/>
              <a:tabLst/>
              <a:defRPr/>
            </a:lvl4pPr>
          </a:lstStyle>
          <a:p>
            <a:pPr marL="212725" marR="0" lvl="0"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pPr>
            <a:r>
              <a:rPr kumimoji="0" lang="de-DE" sz="1400" b="1" i="0" u="none" strike="noStrike" kern="1000" cap="none" spc="0" normalizeH="0" baseline="0" noProof="0" smtClean="0">
                <a:ln>
                  <a:noFill/>
                </a:ln>
                <a:solidFill>
                  <a:srgbClr val="555555"/>
                </a:solidFill>
                <a:effectLst/>
                <a:uLnTx/>
                <a:uFillTx/>
                <a:latin typeface="+mn-lt"/>
              </a:rPr>
              <a:t>Textmasterformat bearbeiten</a:t>
            </a:r>
          </a:p>
          <a:p>
            <a:pPr marL="212725" marR="0" lvl="1"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pPr>
            <a:r>
              <a:rPr kumimoji="0" lang="de-DE" sz="1400" b="1" i="0" u="none" strike="noStrike" kern="1000" cap="none" spc="0" normalizeH="0" baseline="0" noProof="0" smtClean="0">
                <a:ln>
                  <a:noFill/>
                </a:ln>
                <a:solidFill>
                  <a:srgbClr val="555555"/>
                </a:solidFill>
                <a:effectLst/>
                <a:uLnTx/>
                <a:uFillTx/>
                <a:latin typeface="+mn-lt"/>
              </a:rPr>
              <a:t>Zweite Ebene</a:t>
            </a:r>
          </a:p>
          <a:p>
            <a:pPr marL="212725" marR="0" lvl="2"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pPr>
            <a:r>
              <a:rPr kumimoji="0" lang="de-DE" sz="1400" b="1" i="0" u="none" strike="noStrike" kern="1000" cap="none" spc="0" normalizeH="0" baseline="0" noProof="0" smtClean="0">
                <a:ln>
                  <a:noFill/>
                </a:ln>
                <a:solidFill>
                  <a:srgbClr val="555555"/>
                </a:solidFill>
                <a:effectLst/>
                <a:uLnTx/>
                <a:uFillTx/>
                <a:latin typeface="+mn-lt"/>
              </a:rPr>
              <a:t>Dritte Ebene</a:t>
            </a:r>
          </a:p>
          <a:p>
            <a:pPr marL="212725" marR="0" lvl="3" indent="-212725" algn="l" defTabSz="914400" rtl="0" eaLnBrk="0" fontAlgn="base" latinLnBrk="0" hangingPunct="0">
              <a:lnSpc>
                <a:spcPct val="130000"/>
              </a:lnSpc>
              <a:spcBef>
                <a:spcPts val="2100"/>
              </a:spcBef>
              <a:spcAft>
                <a:spcPct val="0"/>
              </a:spcAft>
              <a:buClr>
                <a:srgbClr val="0E4171"/>
              </a:buClr>
              <a:buSzTx/>
              <a:buFont typeface="Wingdings" pitchFamily="2" charset="2"/>
              <a:buChar char="§"/>
              <a:tabLst/>
              <a:defRPr/>
            </a:pPr>
            <a:r>
              <a:rPr kumimoji="0" lang="de-DE" sz="1400" b="1" i="0" u="none" strike="noStrike" kern="1000" cap="none" spc="0" normalizeH="0" baseline="0" noProof="0" smtClean="0">
                <a:ln>
                  <a:noFill/>
                </a:ln>
                <a:solidFill>
                  <a:srgbClr val="555555"/>
                </a:solidFill>
                <a:effectLst/>
                <a:uLnTx/>
                <a:uFillTx/>
                <a:latin typeface="+mn-lt"/>
              </a:rPr>
              <a:t>Vierte Ebene</a:t>
            </a:r>
          </a:p>
        </p:txBody>
      </p:sp>
    </p:spTree>
    <p:extLst>
      <p:ext uri="{BB962C8B-B14F-4D97-AF65-F5344CB8AC3E}">
        <p14:creationId xmlns:p14="http://schemas.microsoft.com/office/powerpoint/2010/main" val="3839048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u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r>
              <a:rPr lang="en-GB" noProof="0" dirty="0" smtClean="0"/>
              <a:t>.</a:t>
            </a:r>
            <a:endParaRPr lang="en-GB" noProof="0" dirty="0"/>
          </a:p>
        </p:txBody>
      </p:sp>
      <p:sp>
        <p:nvSpPr>
          <p:cNvPr id="5" name="Inhaltsplatzhalter 4"/>
          <p:cNvSpPr>
            <a:spLocks noGrp="1"/>
          </p:cNvSpPr>
          <p:nvPr>
            <p:ph sz="quarter" idx="13"/>
          </p:nvPr>
        </p:nvSpPr>
        <p:spPr>
          <a:xfrm>
            <a:off x="323852" y="1341437"/>
            <a:ext cx="4176713" cy="4464051"/>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11" name="Inhaltsplatzhalter 4"/>
          <p:cNvSpPr>
            <a:spLocks noGrp="1"/>
          </p:cNvSpPr>
          <p:nvPr>
            <p:ph sz="quarter" idx="14"/>
          </p:nvPr>
        </p:nvSpPr>
        <p:spPr>
          <a:xfrm>
            <a:off x="4643440" y="1341437"/>
            <a:ext cx="4176711" cy="4464051"/>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Tree>
    <p:extLst>
      <p:ext uri="{BB962C8B-B14F-4D97-AF65-F5344CB8AC3E}">
        <p14:creationId xmlns:p14="http://schemas.microsoft.com/office/powerpoint/2010/main" val="1411666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und Text_2">
    <p:spTree>
      <p:nvGrpSpPr>
        <p:cNvPr id="1" name=""/>
        <p:cNvGrpSpPr/>
        <p:nvPr/>
      </p:nvGrpSpPr>
      <p:grpSpPr>
        <a:xfrm>
          <a:off x="0" y="0"/>
          <a:ext cx="0" cy="0"/>
          <a:chOff x="0" y="0"/>
          <a:chExt cx="0" cy="0"/>
        </a:xfrm>
      </p:grpSpPr>
      <p:sp>
        <p:nvSpPr>
          <p:cNvPr id="5" name="Inhaltsplatzhalter 4"/>
          <p:cNvSpPr>
            <a:spLocks noGrp="1"/>
          </p:cNvSpPr>
          <p:nvPr>
            <p:ph sz="quarter" idx="13"/>
          </p:nvPr>
        </p:nvSpPr>
        <p:spPr>
          <a:xfrm>
            <a:off x="323850" y="1341437"/>
            <a:ext cx="5328270" cy="4464051"/>
          </a:xfrm>
          <a:prstGeom prst="rect">
            <a:avLst/>
          </a:prstGeo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11" name="Inhaltsplatzhalter 4"/>
          <p:cNvSpPr>
            <a:spLocks noGrp="1"/>
          </p:cNvSpPr>
          <p:nvPr>
            <p:ph sz="quarter" idx="14"/>
          </p:nvPr>
        </p:nvSpPr>
        <p:spPr>
          <a:xfrm>
            <a:off x="5940425" y="1341438"/>
            <a:ext cx="2879724" cy="2123567"/>
          </a:xfrm>
          <a:prstGeom prst="rect">
            <a:avLst/>
          </a:prstGeo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9" name="Inhaltsplatzhalter 4"/>
          <p:cNvSpPr>
            <a:spLocks noGrp="1"/>
          </p:cNvSpPr>
          <p:nvPr>
            <p:ph sz="quarter" idx="18"/>
          </p:nvPr>
        </p:nvSpPr>
        <p:spPr>
          <a:xfrm>
            <a:off x="5940153" y="3681029"/>
            <a:ext cx="2879998" cy="2123567"/>
          </a:xfrm>
          <a:prstGeom prst="rect">
            <a:avLst/>
          </a:prstGeo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2" name="Titel 1"/>
          <p:cNvSpPr>
            <a:spLocks noGrp="1"/>
          </p:cNvSpPr>
          <p:nvPr>
            <p:ph type="title" hasCustomPrompt="1"/>
          </p:nvPr>
        </p:nvSpPr>
        <p:spPr/>
        <p:txBody>
          <a:bodyPr/>
          <a:lstStyle>
            <a:lvl1pPr>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r>
              <a:rPr lang="en-GB" noProof="0" dirty="0" smtClean="0"/>
              <a:t>.</a:t>
            </a:r>
            <a:endParaRPr lang="en-GB" noProof="0" dirty="0"/>
          </a:p>
        </p:txBody>
      </p:sp>
    </p:spTree>
    <p:extLst>
      <p:ext uri="{BB962C8B-B14F-4D97-AF65-F5344CB8AC3E}">
        <p14:creationId xmlns:p14="http://schemas.microsoft.com/office/powerpoint/2010/main" val="1172417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er und Texte – vierfach">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r>
              <a:rPr lang="en-GB" noProof="0" dirty="0" smtClean="0"/>
              <a:t>.</a:t>
            </a:r>
            <a:endParaRPr lang="en-GB" noProof="0" dirty="0"/>
          </a:p>
        </p:txBody>
      </p:sp>
      <p:sp>
        <p:nvSpPr>
          <p:cNvPr id="5" name="Inhaltsplatzhalter 4"/>
          <p:cNvSpPr>
            <a:spLocks noGrp="1"/>
          </p:cNvSpPr>
          <p:nvPr>
            <p:ph sz="quarter" idx="13"/>
          </p:nvPr>
        </p:nvSpPr>
        <p:spPr>
          <a:xfrm>
            <a:off x="323852" y="1341439"/>
            <a:ext cx="4176713" cy="2154347"/>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11" name="Inhaltsplatzhalter 4"/>
          <p:cNvSpPr>
            <a:spLocks noGrp="1"/>
          </p:cNvSpPr>
          <p:nvPr>
            <p:ph sz="quarter" idx="14"/>
          </p:nvPr>
        </p:nvSpPr>
        <p:spPr>
          <a:xfrm>
            <a:off x="4643440" y="1341439"/>
            <a:ext cx="4176711" cy="2154347"/>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9" name="Inhaltsplatzhalter 4"/>
          <p:cNvSpPr>
            <a:spLocks noGrp="1"/>
          </p:cNvSpPr>
          <p:nvPr>
            <p:ph sz="quarter" idx="15"/>
          </p:nvPr>
        </p:nvSpPr>
        <p:spPr>
          <a:xfrm>
            <a:off x="323852" y="3640137"/>
            <a:ext cx="4176713" cy="2165353"/>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10" name="Inhaltsplatzhalter 4"/>
          <p:cNvSpPr>
            <a:spLocks noGrp="1"/>
          </p:cNvSpPr>
          <p:nvPr>
            <p:ph sz="quarter" idx="16"/>
          </p:nvPr>
        </p:nvSpPr>
        <p:spPr>
          <a:xfrm>
            <a:off x="4643440" y="3640137"/>
            <a:ext cx="4176711" cy="2165353"/>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Tree>
    <p:extLst>
      <p:ext uri="{BB962C8B-B14F-4D97-AF65-F5344CB8AC3E}">
        <p14:creationId xmlns:p14="http://schemas.microsoft.com/office/powerpoint/2010/main" val="1784379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er und Texte – sechsfach">
    <p:spTree>
      <p:nvGrpSpPr>
        <p:cNvPr id="1" name=""/>
        <p:cNvGrpSpPr/>
        <p:nvPr/>
      </p:nvGrpSpPr>
      <p:grpSpPr>
        <a:xfrm>
          <a:off x="0" y="0"/>
          <a:ext cx="0" cy="0"/>
          <a:chOff x="0" y="0"/>
          <a:chExt cx="0" cy="0"/>
        </a:xfrm>
      </p:grpSpPr>
      <p:sp>
        <p:nvSpPr>
          <p:cNvPr id="5" name="Inhaltsplatzhalter 4"/>
          <p:cNvSpPr>
            <a:spLocks noGrp="1"/>
          </p:cNvSpPr>
          <p:nvPr>
            <p:ph sz="quarter" idx="13"/>
          </p:nvPr>
        </p:nvSpPr>
        <p:spPr>
          <a:xfrm>
            <a:off x="323852" y="1341439"/>
            <a:ext cx="2735263" cy="2154347"/>
          </a:xfrm>
          <a:prstGeom prst="rect">
            <a:avLst/>
          </a:prstGeo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11" name="Inhaltsplatzhalter 4"/>
          <p:cNvSpPr>
            <a:spLocks noGrp="1"/>
          </p:cNvSpPr>
          <p:nvPr>
            <p:ph sz="quarter" idx="14"/>
          </p:nvPr>
        </p:nvSpPr>
        <p:spPr>
          <a:xfrm>
            <a:off x="3203578" y="1341439"/>
            <a:ext cx="2736849" cy="2154347"/>
          </a:xfrm>
          <a:prstGeom prst="rect">
            <a:avLst/>
          </a:prstGeo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9" name="Inhaltsplatzhalter 4"/>
          <p:cNvSpPr>
            <a:spLocks noGrp="1"/>
          </p:cNvSpPr>
          <p:nvPr>
            <p:ph sz="quarter" idx="15"/>
          </p:nvPr>
        </p:nvSpPr>
        <p:spPr>
          <a:xfrm>
            <a:off x="323852" y="3640137"/>
            <a:ext cx="2735263" cy="2165353"/>
          </a:xfrm>
          <a:prstGeom prst="rect">
            <a:avLst/>
          </a:prstGeo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10" name="Inhaltsplatzhalter 4"/>
          <p:cNvSpPr>
            <a:spLocks noGrp="1"/>
          </p:cNvSpPr>
          <p:nvPr>
            <p:ph sz="quarter" idx="16"/>
          </p:nvPr>
        </p:nvSpPr>
        <p:spPr>
          <a:xfrm>
            <a:off x="3203578" y="3640137"/>
            <a:ext cx="2736849" cy="2165353"/>
          </a:xfrm>
          <a:prstGeom prst="rect">
            <a:avLst/>
          </a:prstGeo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12" name="Inhaltsplatzhalter 4"/>
          <p:cNvSpPr>
            <a:spLocks noGrp="1"/>
          </p:cNvSpPr>
          <p:nvPr>
            <p:ph sz="quarter" idx="17"/>
          </p:nvPr>
        </p:nvSpPr>
        <p:spPr>
          <a:xfrm>
            <a:off x="6084888" y="1341439"/>
            <a:ext cx="2735262" cy="2154347"/>
          </a:xfrm>
          <a:prstGeom prst="rect">
            <a:avLst/>
          </a:prstGeo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13" name="Inhaltsplatzhalter 4"/>
          <p:cNvSpPr>
            <a:spLocks noGrp="1"/>
          </p:cNvSpPr>
          <p:nvPr>
            <p:ph sz="quarter" idx="18"/>
          </p:nvPr>
        </p:nvSpPr>
        <p:spPr>
          <a:xfrm>
            <a:off x="6084888" y="3640137"/>
            <a:ext cx="2735262" cy="2165353"/>
          </a:xfrm>
          <a:prstGeom prst="rect">
            <a:avLst/>
          </a:prstGeo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
        <p:nvSpPr>
          <p:cNvPr id="19" name="Titel 1"/>
          <p:cNvSpPr>
            <a:spLocks noGrp="1"/>
          </p:cNvSpPr>
          <p:nvPr>
            <p:ph type="title" hasCustomPrompt="1"/>
          </p:nvPr>
        </p:nvSpPr>
        <p:spPr>
          <a:xfrm>
            <a:off x="323850" y="333376"/>
            <a:ext cx="7056438" cy="633413"/>
          </a:xfrm>
        </p:spPr>
        <p:txBody>
          <a:bodyPr/>
          <a:lstStyle>
            <a:lvl1pPr>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r>
              <a:rPr lang="en-GB" noProof="0" dirty="0" smtClean="0"/>
              <a:t>.</a:t>
            </a:r>
            <a:endParaRPr lang="en-GB" noProof="0" dirty="0"/>
          </a:p>
        </p:txBody>
      </p:sp>
    </p:spTree>
    <p:extLst>
      <p:ext uri="{BB962C8B-B14F-4D97-AF65-F5344CB8AC3E}">
        <p14:creationId xmlns:p14="http://schemas.microsoft.com/office/powerpoint/2010/main" val="825916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7" name="Bildplatzhalter 6"/>
          <p:cNvSpPr>
            <a:spLocks noGrp="1"/>
          </p:cNvSpPr>
          <p:nvPr>
            <p:ph type="pic" sz="quarter" idx="10" hasCustomPrompt="1"/>
          </p:nvPr>
        </p:nvSpPr>
        <p:spPr>
          <a:xfrm>
            <a:off x="323850" y="1341437"/>
            <a:ext cx="8496300" cy="4464051"/>
          </a:xfrm>
          <a:prstGeom prst="rect">
            <a:avLst/>
          </a:prstGeom>
        </p:spPr>
        <p:txBody>
          <a:bodyPr rtlCol="0">
            <a:noAutofit/>
          </a:bodyPr>
          <a:lstStyle>
            <a:lvl1pPr marL="0" indent="0">
              <a:buNone/>
              <a:defRPr/>
            </a:lvl1pPr>
          </a:lstStyle>
          <a:p>
            <a:pPr lvl="0"/>
            <a:r>
              <a:rPr lang="en-GB" noProof="0" dirty="0" smtClean="0"/>
              <a:t>Bild durch Klicken auf Symbol hinzufügen.</a:t>
            </a:r>
            <a:endParaRPr lang="en-GB" noProof="0" dirty="0"/>
          </a:p>
        </p:txBody>
      </p:sp>
      <p:sp>
        <p:nvSpPr>
          <p:cNvPr id="2" name="Titel 1"/>
          <p:cNvSpPr>
            <a:spLocks noGrp="1"/>
          </p:cNvSpPr>
          <p:nvPr>
            <p:ph type="title" hasCustomPrompt="1"/>
          </p:nvPr>
        </p:nvSpPr>
        <p:spPr/>
        <p:txBody>
          <a:bodyPr/>
          <a:lstStyle>
            <a:lvl1pPr>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r>
              <a:rPr lang="en-GB" noProof="0" dirty="0" smtClean="0"/>
              <a:t>.</a:t>
            </a:r>
            <a:endParaRPr lang="en-GB" noProof="0" dirty="0"/>
          </a:p>
        </p:txBody>
      </p:sp>
    </p:spTree>
    <p:extLst>
      <p:ext uri="{BB962C8B-B14F-4D97-AF65-F5344CB8AC3E}">
        <p14:creationId xmlns:p14="http://schemas.microsoft.com/office/powerpoint/2010/main" val="524274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oßflächiges Bildchart">
    <p:spTree>
      <p:nvGrpSpPr>
        <p:cNvPr id="1" name=""/>
        <p:cNvGrpSpPr/>
        <p:nvPr/>
      </p:nvGrpSpPr>
      <p:grpSpPr>
        <a:xfrm>
          <a:off x="0" y="0"/>
          <a:ext cx="0" cy="0"/>
          <a:chOff x="0" y="0"/>
          <a:chExt cx="0" cy="0"/>
        </a:xfrm>
      </p:grpSpPr>
      <p:sp>
        <p:nvSpPr>
          <p:cNvPr id="4" name="Bildplatzhalter 2"/>
          <p:cNvSpPr>
            <a:spLocks noGrp="1"/>
          </p:cNvSpPr>
          <p:nvPr>
            <p:ph type="pic" sz="quarter" idx="13" hasCustomPrompt="1"/>
          </p:nvPr>
        </p:nvSpPr>
        <p:spPr>
          <a:xfrm>
            <a:off x="215900" y="333375"/>
            <a:ext cx="8712200" cy="5472113"/>
          </a:xfrm>
        </p:spPr>
        <p:txBody>
          <a:bodyPr rtlCol="0">
            <a:noAutofit/>
          </a:bodyPr>
          <a:lstStyle>
            <a:lvl1pPr marL="0" indent="0">
              <a:buNone/>
              <a:defRPr/>
            </a:lvl1pPr>
          </a:lstStyle>
          <a:p>
            <a:pPr lvl="0"/>
            <a:r>
              <a:rPr lang="de-DE" noProof="0" dirty="0" smtClean="0"/>
              <a:t>Bild durch Klicken auf Symbol hinzufügen.</a:t>
            </a:r>
            <a:endParaRPr lang="de-DE" noProof="0" dirty="0"/>
          </a:p>
        </p:txBody>
      </p:sp>
      <p:sp>
        <p:nvSpPr>
          <p:cNvPr id="2" name="Titel 1"/>
          <p:cNvSpPr>
            <a:spLocks noGrp="1"/>
          </p:cNvSpPr>
          <p:nvPr>
            <p:ph type="title" hasCustomPrompt="1"/>
          </p:nvPr>
        </p:nvSpPr>
        <p:spPr/>
        <p:txBody>
          <a:bodyPr>
            <a:noAutofit/>
          </a:bodyPr>
          <a:lstStyle>
            <a:lvl1pPr>
              <a:defRPr sz="1600">
                <a:solidFill>
                  <a:schemeClr val="bg1"/>
                </a:solidFill>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bearbeitenghjh</a:t>
            </a:r>
            <a:endParaRPr lang="en-GB" noProof="0" dirty="0"/>
          </a:p>
        </p:txBody>
      </p:sp>
    </p:spTree>
    <p:extLst>
      <p:ext uri="{BB962C8B-B14F-4D97-AF65-F5344CB8AC3E}">
        <p14:creationId xmlns:p14="http://schemas.microsoft.com/office/powerpoint/2010/main" val="1929348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s List">
    <p:spTree>
      <p:nvGrpSpPr>
        <p:cNvPr id="1" name=""/>
        <p:cNvGrpSpPr/>
        <p:nvPr/>
      </p:nvGrpSpPr>
      <p:grpSpPr>
        <a:xfrm>
          <a:off x="0" y="0"/>
          <a:ext cx="0" cy="0"/>
          <a:chOff x="0" y="0"/>
          <a:chExt cx="0" cy="0"/>
        </a:xfrm>
      </p:grpSpPr>
      <p:sp>
        <p:nvSpPr>
          <p:cNvPr id="8" name="Rectangle 7"/>
          <p:cNvSpPr/>
          <p:nvPr/>
        </p:nvSpPr>
        <p:spPr bwMode="hidden">
          <a:xfrm>
            <a:off x="0" y="0"/>
            <a:ext cx="9143386"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sp>
        <p:nvSpPr>
          <p:cNvPr id="2" name="Title 1"/>
          <p:cNvSpPr>
            <a:spLocks noGrp="1"/>
          </p:cNvSpPr>
          <p:nvPr>
            <p:ph type="title" hasCustomPrompt="1"/>
          </p:nvPr>
        </p:nvSpPr>
        <p:spPr/>
        <p:txBody>
          <a:bodyPr/>
          <a:lstStyle>
            <a:lvl1pPr>
              <a:defRPr baseline="0">
                <a:solidFill>
                  <a:schemeClr val="accent2"/>
                </a:solidFill>
              </a:defRPr>
            </a:lvl1pPr>
          </a:lstStyle>
          <a:p>
            <a:r>
              <a:rPr lang="en-US" dirty="0" smtClean="0"/>
              <a:t>Click to edit Master title style</a:t>
            </a:r>
            <a:endParaRPr lang="en-GB" dirty="0"/>
          </a:p>
        </p:txBody>
      </p:sp>
      <p:sp>
        <p:nvSpPr>
          <p:cNvPr id="10" name="Content Placeholder 2"/>
          <p:cNvSpPr>
            <a:spLocks noGrp="1"/>
          </p:cNvSpPr>
          <p:nvPr>
            <p:ph idx="1" hasCustomPrompt="1"/>
          </p:nvPr>
        </p:nvSpPr>
        <p:spPr>
          <a:xfrm>
            <a:off x="887624" y="1628775"/>
            <a:ext cx="7975023" cy="4209319"/>
          </a:xfrm>
        </p:spPr>
        <p:txBody>
          <a:bodyPr/>
          <a:lstStyle>
            <a:lvl1pPr marL="0" indent="0">
              <a:buClr>
                <a:schemeClr val="accent2"/>
              </a:buClr>
              <a:buFontTx/>
              <a:buNone/>
              <a:defRPr sz="1600" baseline="0">
                <a:solidFill>
                  <a:schemeClr val="bg2"/>
                </a:solidFill>
              </a:defRPr>
            </a:lvl1pPr>
            <a:lvl2pPr marL="352425" indent="11113">
              <a:buFontTx/>
              <a:buNone/>
              <a:defRPr>
                <a:solidFill>
                  <a:schemeClr val="bg2"/>
                </a:solidFill>
              </a:defRPr>
            </a:lvl2pPr>
            <a:lvl3pPr marL="352425" indent="11113">
              <a:buFontTx/>
              <a:buNone/>
              <a:defRPr>
                <a:solidFill>
                  <a:schemeClr val="bg2"/>
                </a:solidFill>
              </a:defRPr>
            </a:lvl3pPr>
            <a:lvl4pPr marL="352425" indent="11113">
              <a:buFontTx/>
              <a:buNone/>
              <a:defRPr>
                <a:solidFill>
                  <a:schemeClr val="bg2"/>
                </a:solidFill>
              </a:defRPr>
            </a:lvl4pPr>
            <a:lvl5pPr marL="352425" indent="11113">
              <a:buFontTx/>
              <a:buNone/>
              <a:defRPr>
                <a:solidFill>
                  <a:schemeClr val="bg2"/>
                </a:solidFill>
              </a:defRPr>
            </a:lvl5pPr>
          </a:lstStyle>
          <a:p>
            <a:pPr lvl="0"/>
            <a:r>
              <a:rPr lang="en-US" dirty="0" smtClean="0"/>
              <a:t>Click to edit </a:t>
            </a:r>
            <a:r>
              <a:rPr lang="en-GB" noProof="0" dirty="0" smtClean="0"/>
              <a:t>Master</a:t>
            </a:r>
            <a:r>
              <a:rPr lang="en-US" dirty="0" smtClean="0"/>
              <a:t> text styles</a:t>
            </a:r>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en-GB" dirty="0"/>
          </a:p>
        </p:txBody>
      </p:sp>
      <p:sp>
        <p:nvSpPr>
          <p:cNvPr id="9" name="Textplatzhalter 10"/>
          <p:cNvSpPr>
            <a:spLocks noGrp="1"/>
          </p:cNvSpPr>
          <p:nvPr>
            <p:ph type="body" sz="quarter" idx="13" hasCustomPrompt="1"/>
          </p:nvPr>
        </p:nvSpPr>
        <p:spPr>
          <a:xfrm>
            <a:off x="403225" y="1628775"/>
            <a:ext cx="402111" cy="4209319"/>
          </a:xfrm>
        </p:spPr>
        <p:txBody>
          <a:bodyPr/>
          <a:lstStyle>
            <a:lvl1pPr>
              <a:defRPr sz="1600">
                <a:solidFill>
                  <a:schemeClr val="accent2"/>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dirty="0" smtClean="0"/>
              <a:t>Edit </a:t>
            </a:r>
            <a:r>
              <a:rPr lang="en-GB" noProof="0" dirty="0" smtClean="0"/>
              <a:t>Master</a:t>
            </a:r>
            <a:r>
              <a:rPr lang="en-US" dirty="0" smtClean="0"/>
              <a:t> text styles</a:t>
            </a:r>
          </a:p>
        </p:txBody>
      </p:sp>
      <p:sp>
        <p:nvSpPr>
          <p:cNvPr id="11" name="Date Placeholder 3"/>
          <p:cNvSpPr>
            <a:spLocks noGrp="1"/>
          </p:cNvSpPr>
          <p:nvPr>
            <p:ph type="dt" sz="half" idx="2"/>
          </p:nvPr>
        </p:nvSpPr>
        <p:spPr>
          <a:xfrm>
            <a:off x="2247104"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dirty="0" smtClean="0">
                <a:solidFill>
                  <a:srgbClr val="003B7E"/>
                </a:solidFill>
              </a:rPr>
              <a:t>31st January 2018</a:t>
            </a:r>
            <a:endParaRPr lang="en-GB" dirty="0">
              <a:solidFill>
                <a:srgbClr val="003B7E"/>
              </a:solidFill>
            </a:endParaRPr>
          </a:p>
        </p:txBody>
      </p:sp>
      <p:sp>
        <p:nvSpPr>
          <p:cNvPr id="12" name="Footer Placeholder 4"/>
          <p:cNvSpPr>
            <a:spLocks noGrp="1"/>
          </p:cNvSpPr>
          <p:nvPr>
            <p:ph type="ftr" sz="quarter" idx="3"/>
          </p:nvPr>
        </p:nvSpPr>
        <p:spPr>
          <a:xfrm>
            <a:off x="3992246" y="6579084"/>
            <a:ext cx="3208654" cy="278916"/>
          </a:xfrm>
          <a:prstGeom prst="rect">
            <a:avLst/>
          </a:prstGeom>
        </p:spPr>
        <p:txBody>
          <a:bodyPr vert="horz" lIns="0" tIns="0" rIns="0" bIns="0" rtlCol="0" anchor="t" anchorCtr="0"/>
          <a:lstStyle>
            <a:lvl1pPr algn="l">
              <a:defRPr sz="650">
                <a:solidFill>
                  <a:schemeClr val="tx2"/>
                </a:solidFill>
              </a:defRPr>
            </a:lvl1pPr>
          </a:lstStyle>
          <a:p>
            <a:r>
              <a:rPr lang="en-GB" dirty="0" smtClean="0">
                <a:solidFill>
                  <a:srgbClr val="003B7E"/>
                </a:solidFill>
              </a:rPr>
              <a:t>© METRO AG.   Offer Sounding Board. For internal use only.</a:t>
            </a:r>
            <a:endParaRPr lang="en-GB" dirty="0">
              <a:solidFill>
                <a:srgbClr val="003B7E"/>
              </a:solidFill>
            </a:endParaRPr>
          </a:p>
        </p:txBody>
      </p:sp>
      <p:sp>
        <p:nvSpPr>
          <p:cNvPr id="13"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3785013318"/>
      </p:ext>
    </p:extLst>
  </p:cSld>
  <p:clrMapOvr>
    <a:masterClrMapping/>
  </p:clrMapOvr>
  <p:timing>
    <p:tnLst>
      <p:par>
        <p:cTn id="1" dur="indefinite" restart="never" nodeType="tmRoot"/>
      </p:par>
    </p:tnLst>
  </p:timing>
  <p:hf sldNum="0"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lvl1pPr>
              <a:defRPr sz="1600"/>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r>
              <a:rPr lang="en-GB" noProof="0" dirty="0" smtClean="0"/>
              <a:t>.</a:t>
            </a:r>
            <a:endParaRPr lang="en-GB" noProof="0" dirty="0"/>
          </a:p>
        </p:txBody>
      </p:sp>
    </p:spTree>
    <p:extLst>
      <p:ext uri="{BB962C8B-B14F-4D97-AF65-F5344CB8AC3E}">
        <p14:creationId xmlns:p14="http://schemas.microsoft.com/office/powerpoint/2010/main" val="79118656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ipping-Char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r>
              <a:rPr lang="en-GB" noProof="0" dirty="0" smtClean="0"/>
              <a:t>.</a:t>
            </a:r>
            <a:endParaRPr lang="en-GB" noProof="0" dirty="0"/>
          </a:p>
        </p:txBody>
      </p:sp>
      <p:sp>
        <p:nvSpPr>
          <p:cNvPr id="7" name="Bildplatzhalter 6"/>
          <p:cNvSpPr>
            <a:spLocks noGrp="1"/>
          </p:cNvSpPr>
          <p:nvPr>
            <p:ph type="pic" sz="quarter" idx="13"/>
          </p:nvPr>
        </p:nvSpPr>
        <p:spPr>
          <a:xfrm>
            <a:off x="323850" y="1341439"/>
            <a:ext cx="8496300" cy="2159000"/>
          </a:xfrm>
        </p:spPr>
        <p:txBody>
          <a:bodyPr/>
          <a:lstStyle>
            <a:lvl1pPr marL="0" indent="0">
              <a:buNone/>
              <a:defRPr/>
            </a:lvl1pPr>
          </a:lstStyle>
          <a:p>
            <a:r>
              <a:rPr lang="de-DE" noProof="0" smtClean="0"/>
              <a:t>Bild durch Klicken auf Symbol hinzufügen</a:t>
            </a:r>
            <a:endParaRPr lang="en-GB" noProof="0" dirty="0"/>
          </a:p>
        </p:txBody>
      </p:sp>
      <p:sp>
        <p:nvSpPr>
          <p:cNvPr id="9" name="Textplatzhalter 8"/>
          <p:cNvSpPr>
            <a:spLocks noGrp="1"/>
          </p:cNvSpPr>
          <p:nvPr>
            <p:ph type="body" sz="quarter" idx="14"/>
          </p:nvPr>
        </p:nvSpPr>
        <p:spPr>
          <a:xfrm>
            <a:off x="323850" y="3644901"/>
            <a:ext cx="8496300" cy="2160588"/>
          </a:xfrm>
        </p:spPr>
        <p:txBody>
          <a:body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p:txBody>
      </p:sp>
    </p:spTree>
    <p:extLst>
      <p:ext uri="{BB962C8B-B14F-4D97-AF65-F5344CB8AC3E}">
        <p14:creationId xmlns:p14="http://schemas.microsoft.com/office/powerpoint/2010/main" val="486314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MAG_E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689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MAG_En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23528" y="2924945"/>
            <a:ext cx="4438749" cy="719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6751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tatement 1 White 44 pt">
    <p:spTree>
      <p:nvGrpSpPr>
        <p:cNvPr id="1" name=""/>
        <p:cNvGrpSpPr/>
        <p:nvPr/>
      </p:nvGrpSpPr>
      <p:grpSpPr>
        <a:xfrm>
          <a:off x="0" y="0"/>
          <a:ext cx="0" cy="0"/>
          <a:chOff x="0" y="0"/>
          <a:chExt cx="0" cy="0"/>
        </a:xfrm>
      </p:grpSpPr>
      <p:sp>
        <p:nvSpPr>
          <p:cNvPr id="8" name="Rectangle 7"/>
          <p:cNvSpPr/>
          <p:nvPr/>
        </p:nvSpPr>
        <p:spPr bwMode="hidden">
          <a:xfrm>
            <a:off x="0" y="0"/>
            <a:ext cx="9143386"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pic>
        <p:nvPicPr>
          <p:cNvPr id="10" name="Picture 9"/>
          <p:cNvPicPr preferRelativeResize="0">
            <a:picLocks noChangeAspect="1"/>
          </p:cNvPicPr>
          <p:nvPr/>
        </p:nvPicPr>
        <p:blipFill rotWithShape="1">
          <a:blip r:embed="rId2" cstate="print">
            <a:extLst>
              <a:ext uri="{28A0092B-C50C-407E-A947-70E740481C1C}">
                <a14:useLocalDpi xmlns:a14="http://schemas.microsoft.com/office/drawing/2010/main" val="0"/>
              </a:ext>
            </a:extLst>
          </a:blip>
          <a:srcRect t="11661" r="11511" b="11679"/>
          <a:stretch/>
        </p:blipFill>
        <p:spPr bwMode="hidden">
          <a:xfrm>
            <a:off x="1735200" y="0"/>
            <a:ext cx="7408800" cy="6095999"/>
          </a:xfrm>
          <a:prstGeom prst="rect">
            <a:avLst/>
          </a:prstGeom>
        </p:spPr>
      </p:pic>
      <p:sp>
        <p:nvSpPr>
          <p:cNvPr id="2" name="Title 1"/>
          <p:cNvSpPr>
            <a:spLocks noGrp="1"/>
          </p:cNvSpPr>
          <p:nvPr>
            <p:ph type="title" hasCustomPrompt="1"/>
          </p:nvPr>
        </p:nvSpPr>
        <p:spPr>
          <a:xfrm>
            <a:off x="405002" y="1562101"/>
            <a:ext cx="7749591" cy="3780000"/>
          </a:xfrm>
        </p:spPr>
        <p:txBody>
          <a:bodyPr/>
          <a:lstStyle>
            <a:lvl1pPr marL="327025" indent="-327025">
              <a:defRPr sz="4400" baseline="0">
                <a:solidFill>
                  <a:schemeClr val="bg1"/>
                </a:solidFill>
              </a:defRPr>
            </a:lvl1pPr>
          </a:lstStyle>
          <a:p>
            <a:r>
              <a:rPr lang="en-US" dirty="0" smtClean="0"/>
              <a:t>Click to edit Master title style</a:t>
            </a:r>
            <a:endParaRPr lang="en-GB" dirty="0"/>
          </a:p>
        </p:txBody>
      </p:sp>
      <p:sp>
        <p:nvSpPr>
          <p:cNvPr id="9" name="Date Placeholder 3"/>
          <p:cNvSpPr>
            <a:spLocks noGrp="1"/>
          </p:cNvSpPr>
          <p:nvPr>
            <p:ph type="dt" sz="half" idx="2"/>
          </p:nvPr>
        </p:nvSpPr>
        <p:spPr>
          <a:xfrm>
            <a:off x="2247104"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dirty="0" smtClean="0">
                <a:solidFill>
                  <a:srgbClr val="003B7E"/>
                </a:solidFill>
              </a:rPr>
              <a:t>31st January 2018</a:t>
            </a:r>
            <a:endParaRPr lang="en-GB" dirty="0">
              <a:solidFill>
                <a:srgbClr val="003B7E"/>
              </a:solidFill>
            </a:endParaRPr>
          </a:p>
        </p:txBody>
      </p:sp>
      <p:sp>
        <p:nvSpPr>
          <p:cNvPr id="11" name="Footer Placeholder 4"/>
          <p:cNvSpPr>
            <a:spLocks noGrp="1"/>
          </p:cNvSpPr>
          <p:nvPr>
            <p:ph type="ftr" sz="quarter" idx="3"/>
          </p:nvPr>
        </p:nvSpPr>
        <p:spPr>
          <a:xfrm>
            <a:off x="3992246" y="6579084"/>
            <a:ext cx="3208654" cy="278916"/>
          </a:xfrm>
          <a:prstGeom prst="rect">
            <a:avLst/>
          </a:prstGeom>
        </p:spPr>
        <p:txBody>
          <a:bodyPr vert="horz" lIns="0" tIns="0" rIns="0" bIns="0" rtlCol="0" anchor="t" anchorCtr="0"/>
          <a:lstStyle>
            <a:lvl1pPr algn="l">
              <a:defRPr sz="650">
                <a:solidFill>
                  <a:schemeClr val="tx2"/>
                </a:solidFill>
              </a:defRPr>
            </a:lvl1pPr>
          </a:lstStyle>
          <a:p>
            <a:r>
              <a:rPr lang="en-GB" dirty="0" smtClean="0">
                <a:solidFill>
                  <a:srgbClr val="003B7E"/>
                </a:solidFill>
              </a:rPr>
              <a:t>© METRO AG.   Offer Sounding Board. For internal use only.</a:t>
            </a:r>
            <a:endParaRPr lang="en-GB" dirty="0">
              <a:solidFill>
                <a:srgbClr val="003B7E"/>
              </a:solidFill>
            </a:endParaRPr>
          </a:p>
        </p:txBody>
      </p:sp>
      <p:sp>
        <p:nvSpPr>
          <p:cNvPr id="12"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698575216"/>
      </p:ext>
    </p:extLst>
  </p:cSld>
  <p:clrMapOvr>
    <a:masterClrMapping/>
  </p:clrMapOvr>
  <p:timing>
    <p:tnLst>
      <p:par>
        <p:cTn id="1" dur="indefinite" restart="never" nodeType="tmRoot"/>
      </p:par>
    </p:tnLst>
  </p:timing>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Click to edit Master title style</a:t>
            </a:r>
            <a:endParaRPr lang="en-GB" dirty="0"/>
          </a:p>
        </p:txBody>
      </p:sp>
      <p:sp>
        <p:nvSpPr>
          <p:cNvPr id="3" name="Content Placeholder 2"/>
          <p:cNvSpPr>
            <a:spLocks noGrp="1"/>
          </p:cNvSpPr>
          <p:nvPr>
            <p:ph idx="1" hasCustomPrompt="1"/>
          </p:nvPr>
        </p:nvSpPr>
        <p:spPr>
          <a:xfrm>
            <a:off x="405002" y="1628775"/>
            <a:ext cx="8461186" cy="4467229"/>
          </a:xfrm>
        </p:spPr>
        <p:txBody>
          <a:bodyPr/>
          <a:lstStyle>
            <a:lvl2pPr marL="144000">
              <a:defRPr/>
            </a:lvl2pPr>
          </a:lstStyle>
          <a:p>
            <a:pPr lvl="0"/>
            <a:r>
              <a:rPr lang="en-US" dirty="0" smtClean="0"/>
              <a:t>Edit </a:t>
            </a:r>
            <a:r>
              <a:rPr lang="en-GB" noProof="0" dirty="0" smtClean="0"/>
              <a:t>Master</a:t>
            </a:r>
            <a:r>
              <a:rPr lang="en-US" dirty="0" smtClean="0"/>
              <a: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Date Placeholder 3"/>
          <p:cNvSpPr>
            <a:spLocks noGrp="1"/>
          </p:cNvSpPr>
          <p:nvPr>
            <p:ph type="dt" sz="half" idx="2"/>
          </p:nvPr>
        </p:nvSpPr>
        <p:spPr>
          <a:xfrm>
            <a:off x="2247104"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dirty="0" smtClean="0">
                <a:solidFill>
                  <a:srgbClr val="003B7E"/>
                </a:solidFill>
              </a:rPr>
              <a:t>31st January 2018</a:t>
            </a:r>
            <a:endParaRPr lang="en-GB" dirty="0">
              <a:solidFill>
                <a:srgbClr val="003B7E"/>
              </a:solidFill>
            </a:endParaRPr>
          </a:p>
        </p:txBody>
      </p:sp>
      <p:sp>
        <p:nvSpPr>
          <p:cNvPr id="10" name="Footer Placeholder 4"/>
          <p:cNvSpPr>
            <a:spLocks noGrp="1"/>
          </p:cNvSpPr>
          <p:nvPr>
            <p:ph type="ftr" sz="quarter" idx="3"/>
          </p:nvPr>
        </p:nvSpPr>
        <p:spPr>
          <a:xfrm>
            <a:off x="3992246" y="6579084"/>
            <a:ext cx="3208654" cy="278916"/>
          </a:xfrm>
          <a:prstGeom prst="rect">
            <a:avLst/>
          </a:prstGeom>
        </p:spPr>
        <p:txBody>
          <a:bodyPr vert="horz" lIns="0" tIns="0" rIns="0" bIns="0" rtlCol="0" anchor="t" anchorCtr="0"/>
          <a:lstStyle>
            <a:lvl1pPr algn="l">
              <a:defRPr sz="650">
                <a:solidFill>
                  <a:schemeClr val="tx2"/>
                </a:solidFill>
              </a:defRPr>
            </a:lvl1pPr>
          </a:lstStyle>
          <a:p>
            <a:r>
              <a:rPr lang="en-GB" dirty="0" smtClean="0">
                <a:solidFill>
                  <a:srgbClr val="003B7E"/>
                </a:solidFill>
              </a:rPr>
              <a:t>© METRO AG.   Offer Sounding Board. For internal use only.</a:t>
            </a:r>
            <a:endParaRPr lang="en-GB" dirty="0">
              <a:solidFill>
                <a:srgbClr val="003B7E"/>
              </a:solidFill>
            </a:endParaRPr>
          </a:p>
        </p:txBody>
      </p:sp>
      <p:sp>
        <p:nvSpPr>
          <p:cNvPr id="11"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2524485422"/>
      </p:ext>
    </p:extLst>
  </p:cSld>
  <p:clrMapOvr>
    <a:masterClrMapping/>
  </p:clrMapOvr>
  <p:timing>
    <p:tnLst>
      <p:par>
        <p:cTn id="1" dur="indefinite" restart="never" nodeType="tmRoot"/>
      </p:par>
    </p:tnLst>
  </p:timing>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Yellow 1 ">
    <p:spTree>
      <p:nvGrpSpPr>
        <p:cNvPr id="1" name=""/>
        <p:cNvGrpSpPr/>
        <p:nvPr/>
      </p:nvGrpSpPr>
      <p:grpSpPr>
        <a:xfrm>
          <a:off x="0" y="0"/>
          <a:ext cx="0" cy="0"/>
          <a:chOff x="0" y="0"/>
          <a:chExt cx="0" cy="0"/>
        </a:xfrm>
      </p:grpSpPr>
      <p:sp>
        <p:nvSpPr>
          <p:cNvPr id="7" name="Rectangle 6"/>
          <p:cNvSpPr/>
          <p:nvPr/>
        </p:nvSpPr>
        <p:spPr bwMode="hidden">
          <a:xfrm>
            <a:off x="0" y="0"/>
            <a:ext cx="9143386"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pic>
        <p:nvPicPr>
          <p:cNvPr id="12" name="Picture 11"/>
          <p:cNvPicPr preferRelativeResize="0">
            <a:picLocks noChangeAspect="1"/>
          </p:cNvPicPr>
          <p:nvPr/>
        </p:nvPicPr>
        <p:blipFill rotWithShape="1">
          <a:blip r:embed="rId2" cstate="print">
            <a:extLst>
              <a:ext uri="{28A0092B-C50C-407E-A947-70E740481C1C}">
                <a14:useLocalDpi xmlns:a14="http://schemas.microsoft.com/office/drawing/2010/main" val="0"/>
              </a:ext>
            </a:extLst>
          </a:blip>
          <a:srcRect t="11661" r="11511" b="11679"/>
          <a:stretch/>
        </p:blipFill>
        <p:spPr bwMode="hidden">
          <a:xfrm>
            <a:off x="1735200" y="0"/>
            <a:ext cx="7408800" cy="6095999"/>
          </a:xfrm>
          <a:prstGeom prst="rect">
            <a:avLst/>
          </a:prstGeom>
        </p:spPr>
      </p:pic>
      <p:sp>
        <p:nvSpPr>
          <p:cNvPr id="2" name="Title 1"/>
          <p:cNvSpPr>
            <a:spLocks noGrp="1"/>
          </p:cNvSpPr>
          <p:nvPr>
            <p:ph type="title" hasCustomPrompt="1"/>
          </p:nvPr>
        </p:nvSpPr>
        <p:spPr>
          <a:xfrm>
            <a:off x="403625" y="1517660"/>
            <a:ext cx="1343025" cy="1742708"/>
          </a:xfrm>
        </p:spPr>
        <p:txBody>
          <a:bodyPr anchor="t" anchorCtr="0"/>
          <a:lstStyle>
            <a:lvl1pPr algn="l">
              <a:defRPr sz="6500" spc="-225">
                <a:solidFill>
                  <a:schemeClr val="bg2"/>
                </a:solidFill>
              </a:defRPr>
            </a:lvl1pPr>
          </a:lstStyle>
          <a:p>
            <a:r>
              <a:rPr lang="en-GB" noProof="0" dirty="0" smtClean="0"/>
              <a:t>00</a:t>
            </a:r>
            <a:endParaRPr lang="en-GB" noProof="0" dirty="0"/>
          </a:p>
        </p:txBody>
      </p:sp>
      <p:sp>
        <p:nvSpPr>
          <p:cNvPr id="3" name="Text Placeholder 2"/>
          <p:cNvSpPr>
            <a:spLocks noGrp="1"/>
          </p:cNvSpPr>
          <p:nvPr>
            <p:ph type="body" idx="1" hasCustomPrompt="1"/>
          </p:nvPr>
        </p:nvSpPr>
        <p:spPr>
          <a:xfrm>
            <a:off x="1828800" y="1587018"/>
            <a:ext cx="5614988" cy="1680063"/>
          </a:xfrm>
        </p:spPr>
        <p:txBody>
          <a:bodyPr/>
          <a:lstStyle>
            <a:lvl1pPr marL="0" indent="0">
              <a:buNone/>
              <a:defRPr sz="2600" b="1" cap="all" baseline="0">
                <a:solidFill>
                  <a:schemeClr val="bg2"/>
                </a:solidFill>
                <a:latin typeface="+mj-lt"/>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noProof="0" dirty="0" smtClean="0"/>
              <a:t>Click to edit Master text styles</a:t>
            </a:r>
          </a:p>
        </p:txBody>
      </p:sp>
      <p:sp>
        <p:nvSpPr>
          <p:cNvPr id="9" name="Date Placeholder 3"/>
          <p:cNvSpPr>
            <a:spLocks noGrp="1"/>
          </p:cNvSpPr>
          <p:nvPr>
            <p:ph type="dt" sz="half" idx="2"/>
          </p:nvPr>
        </p:nvSpPr>
        <p:spPr>
          <a:xfrm>
            <a:off x="2247104"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dirty="0" smtClean="0">
                <a:solidFill>
                  <a:srgbClr val="003B7E"/>
                </a:solidFill>
              </a:rPr>
              <a:t>31st January 2018</a:t>
            </a:r>
            <a:endParaRPr lang="en-GB" dirty="0">
              <a:solidFill>
                <a:srgbClr val="003B7E"/>
              </a:solidFill>
            </a:endParaRPr>
          </a:p>
        </p:txBody>
      </p:sp>
      <p:sp>
        <p:nvSpPr>
          <p:cNvPr id="10" name="Footer Placeholder 4"/>
          <p:cNvSpPr>
            <a:spLocks noGrp="1"/>
          </p:cNvSpPr>
          <p:nvPr>
            <p:ph type="ftr" sz="quarter" idx="3"/>
          </p:nvPr>
        </p:nvSpPr>
        <p:spPr>
          <a:xfrm>
            <a:off x="3992246" y="6579084"/>
            <a:ext cx="3208654" cy="278916"/>
          </a:xfrm>
          <a:prstGeom prst="rect">
            <a:avLst/>
          </a:prstGeom>
        </p:spPr>
        <p:txBody>
          <a:bodyPr vert="horz" lIns="0" tIns="0" rIns="0" bIns="0" rtlCol="0" anchor="t" anchorCtr="0"/>
          <a:lstStyle>
            <a:lvl1pPr algn="l">
              <a:defRPr sz="650">
                <a:solidFill>
                  <a:schemeClr val="tx2"/>
                </a:solidFill>
              </a:defRPr>
            </a:lvl1pPr>
          </a:lstStyle>
          <a:p>
            <a:r>
              <a:rPr lang="en-GB" dirty="0" smtClean="0">
                <a:solidFill>
                  <a:srgbClr val="003B7E"/>
                </a:solidFill>
              </a:rPr>
              <a:t>© METRO AG.   Offer Sounding Board. For internal use only.</a:t>
            </a:r>
            <a:endParaRPr lang="en-GB" dirty="0">
              <a:solidFill>
                <a:srgbClr val="003B7E"/>
              </a:solidFill>
            </a:endParaRPr>
          </a:p>
        </p:txBody>
      </p:sp>
      <p:sp>
        <p:nvSpPr>
          <p:cNvPr id="11"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1295512608"/>
      </p:ext>
    </p:extLst>
  </p:cSld>
  <p:clrMapOvr>
    <a:masterClrMapping/>
  </p:clrMapOvr>
  <p:timing>
    <p:tnLst>
      <p:par>
        <p:cTn id="1" dur="indefinite" restart="never" nodeType="tmRoot"/>
      </p:par>
    </p:tnLst>
  </p:timing>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Contacts">
    <p:bg>
      <p:bgPr>
        <a:solidFill>
          <a:schemeClr val="tx2"/>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403224" y="1381125"/>
            <a:ext cx="2152809" cy="472618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black">
          <a:xfrm>
            <a:off x="405000" y="404813"/>
            <a:ext cx="2060388" cy="348618"/>
          </a:xfrm>
          <a:prstGeom prst="rect">
            <a:avLst/>
          </a:prstGeom>
        </p:spPr>
      </p:pic>
      <p:sp>
        <p:nvSpPr>
          <p:cNvPr id="2" name="Title 1"/>
          <p:cNvSpPr>
            <a:spLocks noGrp="1"/>
          </p:cNvSpPr>
          <p:nvPr>
            <p:ph type="ctrTitle" hasCustomPrompt="1"/>
          </p:nvPr>
        </p:nvSpPr>
        <p:spPr>
          <a:xfrm>
            <a:off x="1142999" y="2062800"/>
            <a:ext cx="7011987" cy="1141200"/>
          </a:xfrm>
        </p:spPr>
        <p:txBody>
          <a:bodyPr anchor="b" anchorCtr="0"/>
          <a:lstStyle>
            <a:lvl1pPr algn="l">
              <a:defRPr sz="3200">
                <a:solidFill>
                  <a:schemeClr val="bg2"/>
                </a:solidFill>
              </a:defRPr>
            </a:lvl1pPr>
          </a:lstStyle>
          <a:p>
            <a:r>
              <a:rPr lang="en-US" dirty="0" smtClean="0"/>
              <a:t>CLICK TO EDIT </a:t>
            </a:r>
            <a:r>
              <a:rPr lang="en-GB" noProof="0" dirty="0" smtClean="0"/>
              <a:t>MASTER</a:t>
            </a:r>
            <a:r>
              <a:rPr lang="en-US" dirty="0" smtClean="0"/>
              <a:t> TITLE STYLE</a:t>
            </a:r>
            <a:endParaRPr lang="en-GB" noProof="0" dirty="0"/>
          </a:p>
        </p:txBody>
      </p:sp>
      <p:sp>
        <p:nvSpPr>
          <p:cNvPr id="3" name="Subtitle 2"/>
          <p:cNvSpPr>
            <a:spLocks noGrp="1"/>
          </p:cNvSpPr>
          <p:nvPr>
            <p:ph type="subTitle" idx="1" hasCustomPrompt="1"/>
          </p:nvPr>
        </p:nvSpPr>
        <p:spPr>
          <a:xfrm>
            <a:off x="1143000" y="3428999"/>
            <a:ext cx="7011987" cy="2600325"/>
          </a:xfrm>
        </p:spPr>
        <p:txBody>
          <a:bodyPr/>
          <a:lstStyle>
            <a:lvl1pPr marL="0" indent="0" algn="l">
              <a:lnSpc>
                <a:spcPct val="100000"/>
              </a:lnSpc>
              <a:spcBef>
                <a:spcPts val="0"/>
              </a:spcBef>
              <a:buNone/>
              <a:defRPr sz="1400" b="0">
                <a:solidFill>
                  <a:schemeClr val="bg2"/>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noProof="0" dirty="0" smtClean="0"/>
              <a:t>Click to edit Master subtitle style</a:t>
            </a:r>
            <a:endParaRPr lang="en-GB" noProof="0" dirty="0"/>
          </a:p>
        </p:txBody>
      </p:sp>
      <p:sp>
        <p:nvSpPr>
          <p:cNvPr id="9" name="Date Placeholder 3"/>
          <p:cNvSpPr>
            <a:spLocks noGrp="1"/>
          </p:cNvSpPr>
          <p:nvPr>
            <p:ph type="dt" sz="half" idx="2"/>
          </p:nvPr>
        </p:nvSpPr>
        <p:spPr>
          <a:xfrm>
            <a:off x="2247104"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dirty="0" smtClean="0">
                <a:solidFill>
                  <a:srgbClr val="003B7E"/>
                </a:solidFill>
              </a:rPr>
              <a:t>31st January 2018</a:t>
            </a:r>
            <a:endParaRPr lang="en-GB" dirty="0">
              <a:solidFill>
                <a:srgbClr val="003B7E"/>
              </a:solidFill>
            </a:endParaRPr>
          </a:p>
        </p:txBody>
      </p:sp>
      <p:sp>
        <p:nvSpPr>
          <p:cNvPr id="12" name="Footer Placeholder 4"/>
          <p:cNvSpPr>
            <a:spLocks noGrp="1"/>
          </p:cNvSpPr>
          <p:nvPr>
            <p:ph type="ftr" sz="quarter" idx="3"/>
          </p:nvPr>
        </p:nvSpPr>
        <p:spPr>
          <a:xfrm>
            <a:off x="3992246" y="6579084"/>
            <a:ext cx="3208654" cy="278916"/>
          </a:xfrm>
          <a:prstGeom prst="rect">
            <a:avLst/>
          </a:prstGeom>
        </p:spPr>
        <p:txBody>
          <a:bodyPr vert="horz" lIns="0" tIns="0" rIns="0" bIns="0" rtlCol="0" anchor="t" anchorCtr="0"/>
          <a:lstStyle>
            <a:lvl1pPr algn="l">
              <a:defRPr sz="650">
                <a:solidFill>
                  <a:schemeClr val="tx2"/>
                </a:solidFill>
              </a:defRPr>
            </a:lvl1pPr>
          </a:lstStyle>
          <a:p>
            <a:r>
              <a:rPr lang="en-GB" dirty="0" smtClean="0">
                <a:solidFill>
                  <a:srgbClr val="003B7E"/>
                </a:solidFill>
              </a:rPr>
              <a:t>© METRO AG.   Offer Sounding Board. For internal use only.</a:t>
            </a:r>
            <a:endParaRPr lang="en-GB" dirty="0">
              <a:solidFill>
                <a:srgbClr val="003B7E"/>
              </a:solidFill>
            </a:endParaRPr>
          </a:p>
        </p:txBody>
      </p:sp>
      <p:sp>
        <p:nvSpPr>
          <p:cNvPr id="13"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003B7E"/>
                </a:solidFill>
              </a:rPr>
              <a:pPr/>
              <a:t>‹#›</a:t>
            </a:fld>
            <a:endParaRPr lang="en-GB" dirty="0">
              <a:solidFill>
                <a:srgbClr val="003B7E"/>
              </a:solidFill>
            </a:endParaRPr>
          </a:p>
        </p:txBody>
      </p:sp>
    </p:spTree>
    <p:extLst>
      <p:ext uri="{BB962C8B-B14F-4D97-AF65-F5344CB8AC3E}">
        <p14:creationId xmlns:p14="http://schemas.microsoft.com/office/powerpoint/2010/main" val="2418384519"/>
      </p:ext>
    </p:extLst>
  </p:cSld>
  <p:clrMapOvr>
    <a:masterClrMapping/>
  </p:clrMapOvr>
  <p:timing>
    <p:tnLst>
      <p:par>
        <p:cTn id="1" dur="indefinite" restart="never" nodeType="tmRoot"/>
      </p:par>
    </p:tnLst>
  </p:timing>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a:t>
            </a:r>
            <a:r>
              <a:rPr lang="en-GB" noProof="0" dirty="0" smtClean="0"/>
              <a:t>MASTER</a:t>
            </a:r>
            <a:r>
              <a:rPr lang="en-US" dirty="0" smtClean="0"/>
              <a:t> TITLE STYLE</a:t>
            </a:r>
            <a:endParaRPr lang="en-GB" dirty="0"/>
          </a:p>
        </p:txBody>
      </p:sp>
      <p:sp>
        <p:nvSpPr>
          <p:cNvPr id="3" name="Date Placeholder 2"/>
          <p:cNvSpPr>
            <a:spLocks noGrp="1"/>
          </p:cNvSpPr>
          <p:nvPr>
            <p:ph type="dt" sz="half" idx="10"/>
          </p:nvPr>
        </p:nvSpPr>
        <p:spPr/>
        <p:txBody>
          <a:bodyPr/>
          <a:lstStyle/>
          <a:p>
            <a:r>
              <a:rPr lang="de-DE" smtClean="0">
                <a:solidFill>
                  <a:srgbClr val="003B7E"/>
                </a:solidFill>
              </a:rPr>
              <a:t>27/09/2017</a:t>
            </a:r>
            <a:endParaRPr lang="en-GB">
              <a:solidFill>
                <a:srgbClr val="003B7E"/>
              </a:solidFill>
            </a:endParaRPr>
          </a:p>
        </p:txBody>
      </p:sp>
      <p:sp>
        <p:nvSpPr>
          <p:cNvPr id="4" name="Footer Placeholder 3"/>
          <p:cNvSpPr>
            <a:spLocks noGrp="1"/>
          </p:cNvSpPr>
          <p:nvPr>
            <p:ph type="ftr" sz="quarter" idx="11"/>
          </p:nvPr>
        </p:nvSpPr>
        <p:spPr/>
        <p:txBody>
          <a:bodyPr/>
          <a:lstStyle/>
          <a:p>
            <a:r>
              <a:rPr lang="en-GB" smtClean="0">
                <a:solidFill>
                  <a:srgbClr val="003B7E"/>
                </a:solidFill>
              </a:rPr>
              <a:t>© METRO AG.   Presentation title.   Classification level: Strictly confidential, confidential, for internal use only, public. Verdana 6.5 pt</a:t>
            </a:r>
            <a:endParaRPr lang="en-GB">
              <a:solidFill>
                <a:srgbClr val="003B7E"/>
              </a:solidFill>
            </a:endParaRPr>
          </a:p>
        </p:txBody>
      </p:sp>
      <p:sp>
        <p:nvSpPr>
          <p:cNvPr id="5" name="Slide Number Placeholder 4"/>
          <p:cNvSpPr>
            <a:spLocks noGrp="1"/>
          </p:cNvSpPr>
          <p:nvPr>
            <p:ph type="sldNum" sz="quarter" idx="12"/>
          </p:nvPr>
        </p:nvSpPr>
        <p:spPr/>
        <p:txBody>
          <a:bodyPr/>
          <a:lstStyle/>
          <a:p>
            <a:fld id="{BD5CE54B-C29A-4A25-9174-59FEA10EAC97}" type="slidenum">
              <a:rPr lang="en-GB" smtClean="0">
                <a:solidFill>
                  <a:srgbClr val="003B7E"/>
                </a:solidFill>
              </a:rPr>
              <a:pPr/>
              <a:t>‹#›</a:t>
            </a:fld>
            <a:endParaRPr lang="en-GB">
              <a:solidFill>
                <a:srgbClr val="003B7E"/>
              </a:solidFill>
            </a:endParaRPr>
          </a:p>
        </p:txBody>
      </p:sp>
      <p:cxnSp>
        <p:nvCxnSpPr>
          <p:cNvPr id="6" name="Straight Connector 5"/>
          <p:cNvCxnSpPr/>
          <p:nvPr/>
        </p:nvCxnSpPr>
        <p:spPr>
          <a:xfrm>
            <a:off x="403626" y="6451875"/>
            <a:ext cx="704016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734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folie_3 MAG">
    <p:spTree>
      <p:nvGrpSpPr>
        <p:cNvPr id="1" name=""/>
        <p:cNvGrpSpPr/>
        <p:nvPr/>
      </p:nvGrpSpPr>
      <p:grpSpPr>
        <a:xfrm>
          <a:off x="0" y="0"/>
          <a:ext cx="0" cy="0"/>
          <a:chOff x="0" y="0"/>
          <a:chExt cx="0" cy="0"/>
        </a:xfrm>
      </p:grpSpPr>
      <p:sp>
        <p:nvSpPr>
          <p:cNvPr id="6" name="Rechteck 5"/>
          <p:cNvSpPr/>
          <p:nvPr userDrawn="1"/>
        </p:nvSpPr>
        <p:spPr>
          <a:xfrm>
            <a:off x="44279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chemeClr val="accent2"/>
              </a:solidFill>
            </a:endParaRPr>
          </a:p>
        </p:txBody>
      </p:sp>
      <p:sp>
        <p:nvSpPr>
          <p:cNvPr id="5" name="Textplatzhalter 4"/>
          <p:cNvSpPr>
            <a:spLocks noGrp="1"/>
          </p:cNvSpPr>
          <p:nvPr>
            <p:ph type="body" sz="quarter" idx="10" hasCustomPrompt="1"/>
          </p:nvPr>
        </p:nvSpPr>
        <p:spPr>
          <a:xfrm>
            <a:off x="4644008" y="3933241"/>
            <a:ext cx="4176464" cy="323851"/>
          </a:xfrm>
          <a:prstGeom prst="rect">
            <a:avLst/>
          </a:prstGeom>
        </p:spPr>
        <p:txBody>
          <a:bodyPr>
            <a:noAutofit/>
          </a:bodyPr>
          <a:lstStyle>
            <a:lvl1pPr marL="0" indent="0">
              <a:buNone/>
              <a:defRPr sz="1600" b="0" i="0" baseline="0">
                <a:solidFill>
                  <a:schemeClr val="accent1"/>
                </a:solidFill>
              </a:defRPr>
            </a:lvl1pPr>
          </a:lstStyle>
          <a:p>
            <a:pPr lvl="0"/>
            <a:r>
              <a:rPr lang="en-GB" noProof="0" dirty="0" smtClean="0"/>
              <a:t>This is the </a:t>
            </a:r>
            <a:r>
              <a:rPr lang="en-GB" noProof="0" dirty="0" err="1" smtClean="0"/>
              <a:t>subheadline</a:t>
            </a:r>
            <a:r>
              <a:rPr lang="en-GB" noProof="0" dirty="0" smtClean="0"/>
              <a:t>.</a:t>
            </a:r>
            <a:endParaRPr lang="en-GB" noProof="0" dirty="0"/>
          </a:p>
        </p:txBody>
      </p:sp>
      <p:sp>
        <p:nvSpPr>
          <p:cNvPr id="8" name="Titel 7"/>
          <p:cNvSpPr>
            <a:spLocks noGrp="1"/>
          </p:cNvSpPr>
          <p:nvPr>
            <p:ph type="title" hasCustomPrompt="1"/>
          </p:nvPr>
        </p:nvSpPr>
        <p:spPr>
          <a:xfrm>
            <a:off x="4643438" y="2816747"/>
            <a:ext cx="4176712" cy="1008112"/>
          </a:xfrm>
        </p:spPr>
        <p:txBody>
          <a:bodyPr>
            <a:noAutofit/>
          </a:bodyPr>
          <a:lstStyle>
            <a:lvl1pPr marL="0" indent="0">
              <a:lnSpc>
                <a:spcPct val="100000"/>
              </a:lnSpc>
              <a:defRPr sz="3600"/>
            </a:lvl1pPr>
          </a:lstStyle>
          <a:p>
            <a:r>
              <a:rPr lang="en-GB" noProof="0" dirty="0" smtClean="0"/>
              <a:t>This is the headline.</a:t>
            </a:r>
            <a:endParaRPr lang="en-GB" noProof="0" dirty="0"/>
          </a:p>
        </p:txBody>
      </p:sp>
      <p:sp>
        <p:nvSpPr>
          <p:cNvPr id="33" name="Bildplatzhalter 2"/>
          <p:cNvSpPr>
            <a:spLocks noGrp="1"/>
          </p:cNvSpPr>
          <p:nvPr>
            <p:ph type="pic" sz="quarter" idx="18"/>
          </p:nvPr>
        </p:nvSpPr>
        <p:spPr>
          <a:xfrm>
            <a:off x="322968" y="4590093"/>
            <a:ext cx="1548732" cy="1929495"/>
          </a:xfrm>
        </p:spPr>
        <p:txBody>
          <a:bodyPr/>
          <a:lstStyle>
            <a:lvl1pPr marL="0" indent="0">
              <a:buNone/>
              <a:defRPr/>
            </a:lvl1pPr>
          </a:lstStyle>
          <a:p>
            <a:r>
              <a:rPr lang="de-DE" smtClean="0"/>
              <a:t>Bild durch Klicken auf Symbol hinzufügen</a:t>
            </a:r>
            <a:endParaRPr lang="de-DE" dirty="0"/>
          </a:p>
        </p:txBody>
      </p:sp>
      <p:sp>
        <p:nvSpPr>
          <p:cNvPr id="35" name="Bildplatzhalter 2"/>
          <p:cNvSpPr>
            <a:spLocks noGrp="1"/>
          </p:cNvSpPr>
          <p:nvPr>
            <p:ph type="pic" sz="quarter" idx="19"/>
          </p:nvPr>
        </p:nvSpPr>
        <p:spPr>
          <a:xfrm>
            <a:off x="2364825" y="4591990"/>
            <a:ext cx="1548732" cy="1929495"/>
          </a:xfrm>
        </p:spPr>
        <p:txBody>
          <a:bodyPr/>
          <a:lstStyle>
            <a:lvl1pPr marL="0" indent="0">
              <a:buNone/>
              <a:defRPr/>
            </a:lvl1pPr>
          </a:lstStyle>
          <a:p>
            <a:r>
              <a:rPr lang="de-DE" smtClean="0"/>
              <a:t>Bild durch Klicken auf Symbol hinzufügen</a:t>
            </a:r>
            <a:endParaRPr lang="de-DE" dirty="0"/>
          </a:p>
        </p:txBody>
      </p:sp>
      <p:sp>
        <p:nvSpPr>
          <p:cNvPr id="36" name="Bildplatzhalter 2"/>
          <p:cNvSpPr>
            <a:spLocks noGrp="1"/>
          </p:cNvSpPr>
          <p:nvPr>
            <p:ph type="pic" sz="quarter" idx="20"/>
          </p:nvPr>
        </p:nvSpPr>
        <p:spPr>
          <a:xfrm>
            <a:off x="323850" y="2463698"/>
            <a:ext cx="1548732" cy="1929495"/>
          </a:xfrm>
        </p:spPr>
        <p:txBody>
          <a:bodyPr/>
          <a:lstStyle>
            <a:lvl1pPr marL="0" indent="0">
              <a:buNone/>
              <a:defRPr/>
            </a:lvl1pPr>
          </a:lstStyle>
          <a:p>
            <a:r>
              <a:rPr lang="de-DE" smtClean="0"/>
              <a:t>Bild durch Klicken auf Symbol hinzufügen</a:t>
            </a:r>
            <a:endParaRPr lang="de-DE" dirty="0"/>
          </a:p>
        </p:txBody>
      </p:sp>
      <p:sp>
        <p:nvSpPr>
          <p:cNvPr id="37" name="Bildplatzhalter 2"/>
          <p:cNvSpPr>
            <a:spLocks noGrp="1"/>
          </p:cNvSpPr>
          <p:nvPr>
            <p:ph type="pic" sz="quarter" idx="21"/>
          </p:nvPr>
        </p:nvSpPr>
        <p:spPr>
          <a:xfrm>
            <a:off x="2365707" y="2465595"/>
            <a:ext cx="1548732" cy="1929495"/>
          </a:xfrm>
        </p:spPr>
        <p:txBody>
          <a:bodyPr/>
          <a:lstStyle>
            <a:lvl1pPr marL="0" indent="0">
              <a:buNone/>
              <a:defRPr/>
            </a:lvl1pPr>
          </a:lstStyle>
          <a:p>
            <a:r>
              <a:rPr lang="de-DE" smtClean="0"/>
              <a:t>Bild durch Klicken auf Symbol hinzufügen</a:t>
            </a:r>
            <a:endParaRPr lang="de-DE" dirty="0"/>
          </a:p>
        </p:txBody>
      </p:sp>
      <p:sp>
        <p:nvSpPr>
          <p:cNvPr id="38" name="Bildplatzhalter 2"/>
          <p:cNvSpPr>
            <a:spLocks noGrp="1"/>
          </p:cNvSpPr>
          <p:nvPr>
            <p:ph type="pic" sz="quarter" idx="22"/>
          </p:nvPr>
        </p:nvSpPr>
        <p:spPr>
          <a:xfrm>
            <a:off x="324746" y="337303"/>
            <a:ext cx="1548732" cy="1929495"/>
          </a:xfrm>
        </p:spPr>
        <p:txBody>
          <a:bodyPr/>
          <a:lstStyle>
            <a:lvl1pPr marL="0" indent="0">
              <a:buNone/>
              <a:defRPr/>
            </a:lvl1pPr>
          </a:lstStyle>
          <a:p>
            <a:r>
              <a:rPr lang="de-DE" smtClean="0"/>
              <a:t>Bild durch Klicken auf Symbol hinzufügen</a:t>
            </a:r>
            <a:endParaRPr lang="de-DE" dirty="0"/>
          </a:p>
        </p:txBody>
      </p:sp>
      <p:sp>
        <p:nvSpPr>
          <p:cNvPr id="39" name="Bildplatzhalter 2"/>
          <p:cNvSpPr>
            <a:spLocks noGrp="1"/>
          </p:cNvSpPr>
          <p:nvPr>
            <p:ph type="pic" sz="quarter" idx="23"/>
          </p:nvPr>
        </p:nvSpPr>
        <p:spPr>
          <a:xfrm>
            <a:off x="2366603" y="339200"/>
            <a:ext cx="1548732" cy="1929495"/>
          </a:xfrm>
        </p:spPr>
        <p:txBody>
          <a:bodyPr/>
          <a:lstStyle>
            <a:lvl1pPr marL="0" indent="0">
              <a:buNone/>
              <a:defRPr/>
            </a:lvl1pPr>
          </a:lstStyle>
          <a:p>
            <a:r>
              <a:rPr lang="de-DE" smtClean="0"/>
              <a:t>Bild durch Klicken auf Symbol hinzufügen</a:t>
            </a:r>
            <a:endParaRPr lang="de-DE" dirty="0"/>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804150" y="6197634"/>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345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folie_2 MAG">
    <p:spTree>
      <p:nvGrpSpPr>
        <p:cNvPr id="1" name=""/>
        <p:cNvGrpSpPr/>
        <p:nvPr/>
      </p:nvGrpSpPr>
      <p:grpSpPr>
        <a:xfrm>
          <a:off x="0" y="0"/>
          <a:ext cx="0" cy="0"/>
          <a:chOff x="0" y="0"/>
          <a:chExt cx="0" cy="0"/>
        </a:xfrm>
      </p:grpSpPr>
      <p:sp>
        <p:nvSpPr>
          <p:cNvPr id="6" name="Rechteck 5"/>
          <p:cNvSpPr/>
          <p:nvPr userDrawn="1"/>
        </p:nvSpPr>
        <p:spPr>
          <a:xfrm>
            <a:off x="4427992" y="2934751"/>
            <a:ext cx="72000" cy="1238400"/>
          </a:xfrm>
          <a:prstGeom prst="rect">
            <a:avLst/>
          </a:prstGeom>
          <a:solidFill>
            <a:schemeClr val="accent2"/>
          </a:solidFill>
        </p:spPr>
        <p:txBody>
          <a:bodyPr lIns="0" tIns="0" rIns="0" bIns="0" rtlCol="0" anchor="ctr">
            <a:noAutofit/>
          </a:bodyPr>
          <a:lstStyle/>
          <a:p>
            <a:pPr algn="ctr">
              <a:lnSpc>
                <a:spcPct val="130000"/>
              </a:lnSpc>
              <a:spcBef>
                <a:spcPts val="1400"/>
              </a:spcBef>
            </a:pPr>
            <a:endParaRPr lang="de-DE" sz="1400" dirty="0">
              <a:solidFill>
                <a:schemeClr val="accent2"/>
              </a:solidFill>
            </a:endParaRPr>
          </a:p>
        </p:txBody>
      </p:sp>
      <p:sp>
        <p:nvSpPr>
          <p:cNvPr id="5" name="Textplatzhalter 4"/>
          <p:cNvSpPr>
            <a:spLocks noGrp="1"/>
          </p:cNvSpPr>
          <p:nvPr>
            <p:ph type="body" sz="quarter" idx="10" hasCustomPrompt="1"/>
          </p:nvPr>
        </p:nvSpPr>
        <p:spPr>
          <a:xfrm>
            <a:off x="4644008" y="3933241"/>
            <a:ext cx="4176464" cy="323851"/>
          </a:xfrm>
          <a:prstGeom prst="rect">
            <a:avLst/>
          </a:prstGeom>
        </p:spPr>
        <p:txBody>
          <a:bodyPr>
            <a:noAutofit/>
          </a:bodyPr>
          <a:lstStyle>
            <a:lvl1pPr marL="0" indent="0">
              <a:buNone/>
              <a:defRPr sz="1600" b="0" i="0">
                <a:solidFill>
                  <a:schemeClr val="accent1"/>
                </a:solidFill>
              </a:defRPr>
            </a:lvl1pPr>
          </a:lstStyle>
          <a:p>
            <a:pPr lvl="0"/>
            <a:r>
              <a:rPr lang="en-GB" noProof="0" dirty="0" smtClean="0"/>
              <a:t>This is the </a:t>
            </a:r>
            <a:r>
              <a:rPr lang="en-GB" noProof="0" dirty="0" err="1" smtClean="0"/>
              <a:t>subheadline</a:t>
            </a:r>
            <a:r>
              <a:rPr lang="en-GB" noProof="0" dirty="0" smtClean="0"/>
              <a:t>.</a:t>
            </a:r>
            <a:endParaRPr lang="en-GB" noProof="0" dirty="0"/>
          </a:p>
        </p:txBody>
      </p:sp>
      <p:sp>
        <p:nvSpPr>
          <p:cNvPr id="8" name="Titel 7"/>
          <p:cNvSpPr>
            <a:spLocks noGrp="1"/>
          </p:cNvSpPr>
          <p:nvPr>
            <p:ph type="title" hasCustomPrompt="1"/>
          </p:nvPr>
        </p:nvSpPr>
        <p:spPr>
          <a:xfrm>
            <a:off x="4643438" y="2816747"/>
            <a:ext cx="4176712" cy="1008112"/>
          </a:xfrm>
        </p:spPr>
        <p:txBody>
          <a:bodyPr>
            <a:noAutofit/>
          </a:bodyPr>
          <a:lstStyle>
            <a:lvl1pPr marL="0" indent="0">
              <a:lnSpc>
                <a:spcPct val="100000"/>
              </a:lnSpc>
              <a:defRPr sz="3600" baseline="0"/>
            </a:lvl1pPr>
          </a:lstStyle>
          <a:p>
            <a:r>
              <a:rPr lang="en-GB" noProof="0" dirty="0" smtClean="0"/>
              <a:t>This is the headline.</a:t>
            </a:r>
            <a:endParaRPr lang="en-GB" noProof="0" dirty="0"/>
          </a:p>
        </p:txBody>
      </p:sp>
      <p:sp>
        <p:nvSpPr>
          <p:cNvPr id="3" name="Bildplatzhalter 2"/>
          <p:cNvSpPr>
            <a:spLocks noGrp="1"/>
          </p:cNvSpPr>
          <p:nvPr>
            <p:ph type="pic" sz="quarter" idx="14"/>
          </p:nvPr>
        </p:nvSpPr>
        <p:spPr>
          <a:xfrm>
            <a:off x="323928" y="333377"/>
            <a:ext cx="3600000" cy="1439439"/>
          </a:xfrm>
        </p:spPr>
        <p:txBody>
          <a:bodyPr/>
          <a:lstStyle>
            <a:lvl1pPr marL="0" indent="0">
              <a:buNone/>
              <a:defRPr/>
            </a:lvl1pPr>
          </a:lstStyle>
          <a:p>
            <a:r>
              <a:rPr lang="de-DE" smtClean="0"/>
              <a:t>Bild durch Klicken auf Symbol hinzufügen</a:t>
            </a:r>
            <a:endParaRPr lang="de-DE" dirty="0"/>
          </a:p>
        </p:txBody>
      </p:sp>
      <p:sp>
        <p:nvSpPr>
          <p:cNvPr id="10" name="Bildplatzhalter 2"/>
          <p:cNvSpPr>
            <a:spLocks noGrp="1"/>
          </p:cNvSpPr>
          <p:nvPr>
            <p:ph type="pic" sz="quarter" idx="15"/>
          </p:nvPr>
        </p:nvSpPr>
        <p:spPr>
          <a:xfrm>
            <a:off x="323928" y="1915023"/>
            <a:ext cx="3600000" cy="1439439"/>
          </a:xfrm>
        </p:spPr>
        <p:txBody>
          <a:bodyPr/>
          <a:lstStyle>
            <a:lvl1pPr marL="0" indent="0">
              <a:buNone/>
              <a:defRPr/>
            </a:lvl1pPr>
          </a:lstStyle>
          <a:p>
            <a:r>
              <a:rPr lang="de-DE" smtClean="0"/>
              <a:t>Bild durch Klicken auf Symbol hinzufügen</a:t>
            </a:r>
            <a:endParaRPr lang="de-DE" dirty="0"/>
          </a:p>
        </p:txBody>
      </p:sp>
      <p:sp>
        <p:nvSpPr>
          <p:cNvPr id="11" name="Bildplatzhalter 2"/>
          <p:cNvSpPr>
            <a:spLocks noGrp="1"/>
          </p:cNvSpPr>
          <p:nvPr>
            <p:ph type="pic" sz="quarter" idx="16"/>
          </p:nvPr>
        </p:nvSpPr>
        <p:spPr>
          <a:xfrm>
            <a:off x="323928" y="3496669"/>
            <a:ext cx="3600000" cy="1439439"/>
          </a:xfrm>
        </p:spPr>
        <p:txBody>
          <a:bodyPr/>
          <a:lstStyle>
            <a:lvl1pPr marL="0" indent="0">
              <a:buNone/>
              <a:defRPr/>
            </a:lvl1pPr>
          </a:lstStyle>
          <a:p>
            <a:r>
              <a:rPr lang="de-DE" smtClean="0"/>
              <a:t>Bild durch Klicken auf Symbol hinzufügen</a:t>
            </a:r>
            <a:endParaRPr lang="de-DE" dirty="0"/>
          </a:p>
        </p:txBody>
      </p:sp>
      <p:sp>
        <p:nvSpPr>
          <p:cNvPr id="12" name="Bildplatzhalter 2"/>
          <p:cNvSpPr>
            <a:spLocks noGrp="1"/>
          </p:cNvSpPr>
          <p:nvPr>
            <p:ph type="pic" sz="quarter" idx="17"/>
          </p:nvPr>
        </p:nvSpPr>
        <p:spPr>
          <a:xfrm>
            <a:off x="323928" y="5078315"/>
            <a:ext cx="3600000" cy="1439439"/>
          </a:xfrm>
        </p:spPr>
        <p:txBody>
          <a:bodyPr/>
          <a:lstStyle>
            <a:lvl1pPr marL="0" indent="0">
              <a:buNone/>
              <a:defRPr/>
            </a:lvl1pPr>
          </a:lstStyle>
          <a:p>
            <a:r>
              <a:rPr lang="de-DE" smtClean="0"/>
              <a:t>Bild durch Klicken auf Symbol hinzufügen</a:t>
            </a:r>
            <a:endParaRPr lang="de-DE" dirty="0"/>
          </a:p>
        </p:txBody>
      </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804150" y="6197634"/>
            <a:ext cx="2016000" cy="32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406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5000" y="404814"/>
            <a:ext cx="8457647" cy="1016648"/>
          </a:xfrm>
          <a:prstGeom prst="rect">
            <a:avLst/>
          </a:prstGeom>
        </p:spPr>
        <p:txBody>
          <a:bodyPr vert="horz" lIns="0" tIns="0" rIns="0" bIns="0" rtlCol="0" anchor="t" anchorCtr="0">
            <a:noAutofit/>
          </a:bodyPr>
          <a:lstStyle/>
          <a:p>
            <a:r>
              <a:rPr lang="de-DE" smtClean="0"/>
              <a:t>Mastertitelformat bearbeiten</a:t>
            </a:r>
            <a:endParaRPr lang="en-GB" noProof="0" dirty="0"/>
          </a:p>
        </p:txBody>
      </p:sp>
      <p:sp>
        <p:nvSpPr>
          <p:cNvPr id="3" name="Text Placeholder 2"/>
          <p:cNvSpPr>
            <a:spLocks noGrp="1"/>
          </p:cNvSpPr>
          <p:nvPr>
            <p:ph type="body" idx="1"/>
          </p:nvPr>
        </p:nvSpPr>
        <p:spPr>
          <a:xfrm>
            <a:off x="405000" y="1628775"/>
            <a:ext cx="8457647" cy="4467229"/>
          </a:xfrm>
          <a:prstGeom prst="rect">
            <a:avLst/>
          </a:prstGeom>
        </p:spPr>
        <p:txBody>
          <a:bodyPr vert="horz" lIns="0" tIns="0" rIns="0" bIns="0" rtlCol="0">
            <a:noAutofit/>
          </a:bodyPr>
          <a:lstStyle/>
          <a:p>
            <a:pPr lvl="0"/>
            <a:r>
              <a:rPr lang="en-US" dirty="0" smtClean="0"/>
              <a:t>Edit </a:t>
            </a:r>
            <a:r>
              <a:rPr lang="en-GB" noProof="0" dirty="0" smtClean="0"/>
              <a:t>Master</a:t>
            </a:r>
            <a:r>
              <a:rPr lang="en-US" dirty="0" smtClean="0"/>
              <a: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2247104" y="6579086"/>
            <a:ext cx="1702595" cy="278914"/>
          </a:xfrm>
          <a:prstGeom prst="rect">
            <a:avLst/>
          </a:prstGeom>
        </p:spPr>
        <p:txBody>
          <a:bodyPr vert="horz" lIns="0" tIns="0" rIns="0" bIns="0" rtlCol="0" anchor="t" anchorCtr="0"/>
          <a:lstStyle>
            <a:lvl1pPr algn="l">
              <a:defRPr sz="650">
                <a:solidFill>
                  <a:schemeClr val="tx2"/>
                </a:solidFill>
              </a:defRPr>
            </a:lvl1pPr>
          </a:lstStyle>
          <a:p>
            <a:r>
              <a:rPr lang="de-DE" dirty="0" smtClean="0">
                <a:solidFill>
                  <a:srgbClr val="003B7E"/>
                </a:solidFill>
              </a:rPr>
              <a:t>31st January 2018</a:t>
            </a:r>
            <a:endParaRPr lang="en-GB" dirty="0">
              <a:solidFill>
                <a:srgbClr val="003B7E"/>
              </a:solidFill>
            </a:endParaRPr>
          </a:p>
        </p:txBody>
      </p:sp>
      <p:sp>
        <p:nvSpPr>
          <p:cNvPr id="5" name="Footer Placeholder 4"/>
          <p:cNvSpPr>
            <a:spLocks noGrp="1"/>
          </p:cNvSpPr>
          <p:nvPr>
            <p:ph type="ftr" sz="quarter" idx="3"/>
          </p:nvPr>
        </p:nvSpPr>
        <p:spPr>
          <a:xfrm>
            <a:off x="3992246" y="6579084"/>
            <a:ext cx="3208654" cy="278916"/>
          </a:xfrm>
          <a:prstGeom prst="rect">
            <a:avLst/>
          </a:prstGeom>
        </p:spPr>
        <p:txBody>
          <a:bodyPr vert="horz" lIns="0" tIns="0" rIns="0" bIns="0" rtlCol="0" anchor="t" anchorCtr="0"/>
          <a:lstStyle>
            <a:lvl1pPr algn="l">
              <a:defRPr sz="650">
                <a:solidFill>
                  <a:schemeClr val="tx2"/>
                </a:solidFill>
              </a:defRPr>
            </a:lvl1pPr>
          </a:lstStyle>
          <a:p>
            <a:r>
              <a:rPr lang="en-GB" dirty="0" smtClean="0">
                <a:solidFill>
                  <a:srgbClr val="003B7E"/>
                </a:solidFill>
              </a:rPr>
              <a:t>© METRO AG.   Offer Sounding Board. For internal use only.</a:t>
            </a:r>
            <a:endParaRPr lang="en-GB" dirty="0">
              <a:solidFill>
                <a:srgbClr val="003B7E"/>
              </a:solidFill>
            </a:endParaRPr>
          </a:p>
        </p:txBody>
      </p:sp>
      <p:sp>
        <p:nvSpPr>
          <p:cNvPr id="6" name="Slide Number Placeholder 5"/>
          <p:cNvSpPr>
            <a:spLocks noGrp="1"/>
          </p:cNvSpPr>
          <p:nvPr>
            <p:ph type="sldNum" sz="quarter" idx="4"/>
          </p:nvPr>
        </p:nvSpPr>
        <p:spPr>
          <a:xfrm>
            <a:off x="403225" y="6579087"/>
            <a:ext cx="288000" cy="216000"/>
          </a:xfrm>
          <a:prstGeom prst="rect">
            <a:avLst/>
          </a:prstGeom>
        </p:spPr>
        <p:txBody>
          <a:bodyPr vert="horz" lIns="0" tIns="0" rIns="0" bIns="0" rtlCol="0" anchor="t" anchorCtr="0"/>
          <a:lstStyle>
            <a:lvl1pPr algn="l">
              <a:defRPr sz="650">
                <a:solidFill>
                  <a:schemeClr val="tx2"/>
                </a:solidFill>
              </a:defRPr>
            </a:lvl1pPr>
          </a:lstStyle>
          <a:p>
            <a:fld id="{BD5CE54B-C29A-4A25-9174-59FEA10EAC97}" type="slidenum">
              <a:rPr lang="en-GB" smtClean="0">
                <a:solidFill>
                  <a:srgbClr val="003B7E"/>
                </a:solidFill>
              </a:rPr>
              <a:pPr/>
              <a:t>‹#›</a:t>
            </a:fld>
            <a:endParaRPr lang="en-GB" dirty="0">
              <a:solidFill>
                <a:srgbClr val="003B7E"/>
              </a:solidFill>
            </a:endParaRPr>
          </a:p>
        </p:txBody>
      </p:sp>
      <p:pic>
        <p:nvPicPr>
          <p:cNvPr id="8" name="Picture 7"/>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635670" y="6467475"/>
            <a:ext cx="1241630" cy="210084"/>
          </a:xfrm>
          <a:prstGeom prst="rect">
            <a:avLst/>
          </a:prstGeom>
        </p:spPr>
      </p:pic>
    </p:spTree>
    <p:extLst>
      <p:ext uri="{BB962C8B-B14F-4D97-AF65-F5344CB8AC3E}">
        <p14:creationId xmlns:p14="http://schemas.microsoft.com/office/powerpoint/2010/main" val="1243622533"/>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46" r:id="rId8"/>
    <p:sldLayoutId id="2147483945" r:id="rId9"/>
    <p:sldLayoutId id="2147483940" r:id="rId10"/>
    <p:sldLayoutId id="2147483941" r:id="rId11"/>
    <p:sldLayoutId id="2147483952" r:id="rId12"/>
    <p:sldLayoutId id="2147483935" r:id="rId13"/>
    <p:sldLayoutId id="2147483936" r:id="rId14"/>
    <p:sldLayoutId id="2147483924" r:id="rId15"/>
    <p:sldLayoutId id="2147483937" r:id="rId16"/>
    <p:sldLayoutId id="2147483926" r:id="rId17"/>
    <p:sldLayoutId id="2147483927" r:id="rId18"/>
    <p:sldLayoutId id="2147483947" r:id="rId19"/>
    <p:sldLayoutId id="2147483930" r:id="rId20"/>
    <p:sldLayoutId id="2147483939" r:id="rId21"/>
    <p:sldLayoutId id="2147483955" r:id="rId22"/>
    <p:sldLayoutId id="2147483954" r:id="rId23"/>
  </p:sldLayoutIdLst>
  <p:timing>
    <p:tnLst>
      <p:par>
        <p:cTn id="1" dur="indefinite" restart="never" nodeType="tmRoot"/>
      </p:par>
    </p:tnLst>
  </p:timing>
  <p:hf sldNum="0" hdr="0"/>
  <p:txStyles>
    <p:titleStyle>
      <a:lvl1pPr algn="l" defTabSz="685783" rtl="0" eaLnBrk="1" latinLnBrk="0" hangingPunct="1">
        <a:lnSpc>
          <a:spcPct val="90000"/>
        </a:lnSpc>
        <a:spcBef>
          <a:spcPct val="0"/>
        </a:spcBef>
        <a:buNone/>
        <a:defRPr sz="2400" b="1" kern="1200" cap="all" baseline="0">
          <a:solidFill>
            <a:schemeClr val="tx2"/>
          </a:solidFill>
          <a:latin typeface="+mj-lt"/>
          <a:ea typeface="+mj-ea"/>
          <a:cs typeface="+mj-cs"/>
        </a:defRPr>
      </a:lvl1pPr>
    </p:titleStyle>
    <p:bodyStyle>
      <a:lvl1pPr marL="0" indent="0" algn="l" defTabSz="685783" rtl="0" eaLnBrk="1" latinLnBrk="0" hangingPunct="1">
        <a:lnSpc>
          <a:spcPct val="90000"/>
        </a:lnSpc>
        <a:spcBef>
          <a:spcPts val="900"/>
        </a:spcBef>
        <a:buFontTx/>
        <a:buNone/>
        <a:defRPr sz="1400" kern="1200">
          <a:solidFill>
            <a:schemeClr val="tx1"/>
          </a:solidFill>
          <a:latin typeface="+mn-lt"/>
          <a:ea typeface="+mn-ea"/>
          <a:cs typeface="+mn-cs"/>
        </a:defRPr>
      </a:lvl1pPr>
      <a:lvl2pPr marL="0" indent="-144000" algn="l" defTabSz="685783" rtl="0" eaLnBrk="1" latinLnBrk="0" hangingPunct="1">
        <a:lnSpc>
          <a:spcPct val="90000"/>
        </a:lnSpc>
        <a:spcBef>
          <a:spcPts val="450"/>
        </a:spcBef>
        <a:buSzPct val="110000"/>
        <a:buFont typeface="Arial" panose="020B0604020202020204" pitchFamily="34" charset="0"/>
        <a:buChar char="•"/>
        <a:defRPr sz="1400" kern="1200" baseline="0">
          <a:solidFill>
            <a:schemeClr val="tx1"/>
          </a:solidFill>
          <a:latin typeface="+mn-lt"/>
          <a:ea typeface="+mn-ea"/>
          <a:cs typeface="+mn-cs"/>
        </a:defRPr>
      </a:lvl2pPr>
      <a:lvl3pPr marL="287338" indent="-144463" algn="l" defTabSz="685783" rtl="0" eaLnBrk="1" latinLnBrk="0" hangingPunct="1">
        <a:lnSpc>
          <a:spcPct val="90000"/>
        </a:lnSpc>
        <a:spcBef>
          <a:spcPts val="450"/>
        </a:spcBef>
        <a:buSzPct val="110000"/>
        <a:buFont typeface="Arial" panose="020B0604020202020204" pitchFamily="34" charset="0"/>
        <a:buChar char="•"/>
        <a:defRPr sz="1400" kern="1200" baseline="0">
          <a:solidFill>
            <a:schemeClr val="tx1"/>
          </a:solidFill>
          <a:latin typeface="+mn-lt"/>
          <a:ea typeface="+mn-ea"/>
          <a:cs typeface="+mn-cs"/>
        </a:defRPr>
      </a:lvl3pPr>
      <a:lvl4pPr marL="419100" indent="-142875" algn="l" defTabSz="685783" rtl="0" eaLnBrk="1" latinLnBrk="0" hangingPunct="1">
        <a:lnSpc>
          <a:spcPct val="90000"/>
        </a:lnSpc>
        <a:spcBef>
          <a:spcPts val="450"/>
        </a:spcBef>
        <a:buSzPct val="110000"/>
        <a:buFont typeface="Arial" panose="020B0604020202020204" pitchFamily="34" charset="0"/>
        <a:buChar char="•"/>
        <a:defRPr sz="1400" kern="1200" baseline="0">
          <a:solidFill>
            <a:schemeClr val="tx1"/>
          </a:solidFill>
          <a:latin typeface="+mn-lt"/>
          <a:ea typeface="+mn-ea"/>
          <a:cs typeface="+mn-cs"/>
        </a:defRPr>
      </a:lvl4pPr>
      <a:lvl5pPr marL="561975" indent="-142875" algn="l" defTabSz="685783" rtl="0" eaLnBrk="1" latinLnBrk="0" hangingPunct="1">
        <a:lnSpc>
          <a:spcPct val="90000"/>
        </a:lnSpc>
        <a:spcBef>
          <a:spcPts val="450"/>
        </a:spcBef>
        <a:buSzPct val="110000"/>
        <a:buFont typeface="Arial" panose="020B0604020202020204" pitchFamily="34" charset="0"/>
        <a:buChar char="•"/>
        <a:defRPr sz="1400" kern="1200" baseline="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2897" userDrawn="1">
          <p15:clr>
            <a:srgbClr val="F26B43"/>
          </p15:clr>
        </p15:guide>
        <p15:guide id="3" pos="2947" userDrawn="1">
          <p15:clr>
            <a:srgbClr val="F26B43"/>
          </p15:clr>
        </p15:guide>
        <p15:guide id="4" pos="3340" userDrawn="1">
          <p15:clr>
            <a:srgbClr val="F26B43"/>
          </p15:clr>
        </p15:guide>
        <p15:guide id="5" pos="3389" userDrawn="1">
          <p15:clr>
            <a:srgbClr val="F26B43"/>
          </p15:clr>
        </p15:guide>
        <p15:guide id="6" pos="3794" userDrawn="1">
          <p15:clr>
            <a:srgbClr val="F26B43"/>
          </p15:clr>
        </p15:guide>
        <p15:guide id="7" pos="3841" userDrawn="1">
          <p15:clr>
            <a:srgbClr val="F26B43"/>
          </p15:clr>
        </p15:guide>
        <p15:guide id="8" pos="4239" userDrawn="1">
          <p15:clr>
            <a:srgbClr val="F26B43"/>
          </p15:clr>
        </p15:guide>
        <p15:guide id="9" pos="4289" userDrawn="1">
          <p15:clr>
            <a:srgbClr val="F26B43"/>
          </p15:clr>
        </p15:guide>
        <p15:guide id="10" pos="4689" userDrawn="1">
          <p15:clr>
            <a:srgbClr val="F26B43"/>
          </p15:clr>
        </p15:guide>
        <p15:guide id="11" pos="4736" userDrawn="1">
          <p15:clr>
            <a:srgbClr val="F26B43"/>
          </p15:clr>
        </p15:guide>
        <p15:guide id="12" pos="5137" userDrawn="1">
          <p15:clr>
            <a:srgbClr val="F26B43"/>
          </p15:clr>
        </p15:guide>
        <p15:guide id="13" pos="5186" userDrawn="1">
          <p15:clr>
            <a:srgbClr val="F26B43"/>
          </p15:clr>
        </p15:guide>
        <p15:guide id="14" pos="5585" userDrawn="1">
          <p15:clr>
            <a:srgbClr val="F26B43"/>
          </p15:clr>
        </p15:guide>
        <p15:guide id="15" pos="2493" userDrawn="1">
          <p15:clr>
            <a:srgbClr val="F26B43"/>
          </p15:clr>
        </p15:guide>
        <p15:guide id="16" pos="2444" userDrawn="1">
          <p15:clr>
            <a:srgbClr val="F26B43"/>
          </p15:clr>
        </p15:guide>
        <p15:guide id="17" pos="2050" userDrawn="1">
          <p15:clr>
            <a:srgbClr val="F26B43"/>
          </p15:clr>
        </p15:guide>
        <p15:guide id="18" pos="2000" userDrawn="1">
          <p15:clr>
            <a:srgbClr val="F26B43"/>
          </p15:clr>
        </p15:guide>
        <p15:guide id="19" pos="1600" userDrawn="1">
          <p15:clr>
            <a:srgbClr val="F26B43"/>
          </p15:clr>
        </p15:guide>
        <p15:guide id="20" pos="1553" userDrawn="1">
          <p15:clr>
            <a:srgbClr val="F26B43"/>
          </p15:clr>
        </p15:guide>
        <p15:guide id="21" pos="1152" userDrawn="1">
          <p15:clr>
            <a:srgbClr val="F26B43"/>
          </p15:clr>
        </p15:guide>
        <p15:guide id="22" pos="1100" userDrawn="1">
          <p15:clr>
            <a:srgbClr val="F26B43"/>
          </p15:clr>
        </p15:guide>
        <p15:guide id="23" pos="704" userDrawn="1">
          <p15:clr>
            <a:srgbClr val="F26B43"/>
          </p15:clr>
        </p15:guide>
        <p15:guide id="24" pos="650" userDrawn="1">
          <p15:clr>
            <a:srgbClr val="F26B43"/>
          </p15:clr>
        </p15:guide>
        <p15:guide id="25" pos="254" userDrawn="1">
          <p15:clr>
            <a:srgbClr val="F26B43"/>
          </p15:clr>
        </p15:guide>
        <p15:guide id="26" orient="horz" pos="4200" userDrawn="1">
          <p15:clr>
            <a:srgbClr val="F26B43"/>
          </p15:clr>
        </p15:guide>
        <p15:guide id="27" orient="horz" pos="3840" userDrawn="1">
          <p15:clr>
            <a:srgbClr val="F26B43"/>
          </p15:clr>
        </p15:guide>
        <p15:guide id="28" orient="horz" pos="1026" userDrawn="1">
          <p15:clr>
            <a:srgbClr val="F26B43"/>
          </p15:clr>
        </p15:guide>
        <p15:guide id="29" orient="horz" pos="25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sourcingsupport@metro.de" TargetMode="External"/><Relationship Id="rId2" Type="http://schemas.openxmlformats.org/officeDocument/2006/relationships/hyperlink" Target="https://esourcing.metro-link.com/" TargetMode="Externa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s://esourcing.metro-link.co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142999" y="1484784"/>
            <a:ext cx="5301209" cy="1791224"/>
          </a:xfrm>
        </p:spPr>
        <p:txBody>
          <a:bodyPr/>
          <a:lstStyle/>
          <a:p>
            <a:r>
              <a:rPr lang="en-GB" dirty="0" smtClean="0"/>
              <a:t>ONLINE </a:t>
            </a:r>
            <a:r>
              <a:rPr lang="en-GB" dirty="0"/>
              <a:t>İHALE </a:t>
            </a:r>
            <a:r>
              <a:rPr lang="en-GB" dirty="0" smtClean="0"/>
              <a:t> </a:t>
            </a:r>
            <a:br>
              <a:rPr lang="en-GB" dirty="0" smtClean="0"/>
            </a:br>
            <a:r>
              <a:rPr lang="en-GB" dirty="0" smtClean="0"/>
              <a:t>(Japanese Auction</a:t>
            </a:r>
            <a:r>
              <a:rPr lang="en-GB" dirty="0"/>
              <a:t>) KULLANICI KILAVUZU</a:t>
            </a:r>
            <a:endParaRPr lang="en-GB" sz="2800" dirty="0"/>
          </a:p>
        </p:txBody>
      </p:sp>
      <p:sp>
        <p:nvSpPr>
          <p:cNvPr id="2" name="Subtitle 1"/>
          <p:cNvSpPr>
            <a:spLocks noGrp="1"/>
          </p:cNvSpPr>
          <p:nvPr>
            <p:ph type="subTitle" idx="1"/>
          </p:nvPr>
        </p:nvSpPr>
        <p:spPr>
          <a:xfrm>
            <a:off x="1232421" y="3573016"/>
            <a:ext cx="7011987" cy="2600325"/>
          </a:xfrm>
        </p:spPr>
        <p:txBody>
          <a:bodyPr/>
          <a:lstStyle/>
          <a:p>
            <a:r>
              <a:rPr lang="de-DE" sz="1600" dirty="0" smtClean="0"/>
              <a:t>Düsseldorf</a:t>
            </a:r>
            <a:endParaRPr lang="en-US" sz="1600" dirty="0" smtClean="0"/>
          </a:p>
          <a:p>
            <a:r>
              <a:rPr lang="en-US" sz="1600" dirty="0" err="1"/>
              <a:t>Mayıs</a:t>
            </a:r>
            <a:r>
              <a:rPr lang="en-US" sz="1600" dirty="0"/>
              <a:t> </a:t>
            </a:r>
            <a:r>
              <a:rPr lang="en-US" sz="1600" dirty="0" smtClean="0"/>
              <a:t>2020</a:t>
            </a:r>
          </a:p>
          <a:p>
            <a:endParaRPr lang="de-DE" sz="1600" dirty="0" smtClean="0"/>
          </a:p>
          <a:p>
            <a:r>
              <a:rPr lang="en-US" altLang="de-DE" sz="1600" dirty="0" smtClean="0"/>
              <a:t>Offer Solution Services </a:t>
            </a:r>
            <a:endParaRPr lang="en-US" altLang="de-DE" sz="1600" dirty="0"/>
          </a:p>
          <a:p>
            <a:r>
              <a:rPr lang="en-US" altLang="de-DE" sz="1600" dirty="0"/>
              <a:t>Email: </a:t>
            </a:r>
            <a:r>
              <a:rPr lang="en-US" altLang="de-DE" sz="1600" dirty="0" smtClean="0"/>
              <a:t>  esourcing@sourcingsupport.de </a:t>
            </a:r>
            <a:endParaRPr lang="en-US" altLang="de-DE" sz="1600" dirty="0"/>
          </a:p>
          <a:p>
            <a:r>
              <a:rPr lang="en-US" altLang="de-DE" sz="1600" dirty="0" err="1" smtClean="0"/>
              <a:t>Telefon</a:t>
            </a:r>
            <a:r>
              <a:rPr lang="en-US" altLang="de-DE" sz="1600" dirty="0" smtClean="0"/>
              <a:t>: </a:t>
            </a:r>
            <a:r>
              <a:rPr lang="en-US" altLang="de-DE" sz="1600" dirty="0"/>
              <a:t>+49 211 969 4747</a:t>
            </a:r>
          </a:p>
          <a:p>
            <a:endParaRPr lang="en-GB" sz="1600" dirty="0"/>
          </a:p>
        </p:txBody>
      </p:sp>
      <p:sp>
        <p:nvSpPr>
          <p:cNvPr id="5" name="Footer Placeholder 4"/>
          <p:cNvSpPr>
            <a:spLocks noGrp="1"/>
          </p:cNvSpPr>
          <p:nvPr>
            <p:ph type="ftr" sz="quarter" idx="3"/>
          </p:nvPr>
        </p:nvSpPr>
        <p:spPr/>
        <p:txBody>
          <a:bodyPr/>
          <a:lstStyle/>
          <a:p>
            <a:r>
              <a:rPr lang="en-GB" smtClean="0">
                <a:solidFill>
                  <a:srgbClr val="003B7E"/>
                </a:solidFill>
              </a:rPr>
              <a:t>© METRO AG.   Offer Sounding Board. For internal use only.</a:t>
            </a:r>
            <a:endParaRPr lang="en-GB" dirty="0">
              <a:solidFill>
                <a:srgbClr val="003B7E"/>
              </a:solidFill>
            </a:endParaRPr>
          </a:p>
        </p:txBody>
      </p:sp>
      <p:sp>
        <p:nvSpPr>
          <p:cNvPr id="6" name="Slide Number Placeholder 5"/>
          <p:cNvSpPr>
            <a:spLocks noGrp="1"/>
          </p:cNvSpPr>
          <p:nvPr>
            <p:ph type="sldNum" sz="quarter" idx="4"/>
          </p:nvPr>
        </p:nvSpPr>
        <p:spPr/>
        <p:txBody>
          <a:bodyPr/>
          <a:lstStyle/>
          <a:p>
            <a:fld id="{BD5CE54B-C29A-4A25-9174-59FEA10EAC97}" type="slidenum">
              <a:rPr lang="en-GB" smtClean="0">
                <a:solidFill>
                  <a:srgbClr val="003B7E"/>
                </a:solidFill>
              </a:rPr>
              <a:pPr/>
              <a:t>0</a:t>
            </a:fld>
            <a:endParaRPr lang="en-GB" dirty="0">
              <a:solidFill>
                <a:srgbClr val="003B7E"/>
              </a:solidFill>
            </a:endParaRPr>
          </a:p>
        </p:txBody>
      </p:sp>
    </p:spTree>
    <p:extLst>
      <p:ext uri="{BB962C8B-B14F-4D97-AF65-F5344CB8AC3E}">
        <p14:creationId xmlns:p14="http://schemas.microsoft.com/office/powerpoint/2010/main" val="1316206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573993"/>
            <a:ext cx="7059693" cy="40953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Inhaltsplatzhalter 1"/>
          <p:cNvSpPr txBox="1">
            <a:spLocks/>
          </p:cNvSpPr>
          <p:nvPr/>
        </p:nvSpPr>
        <p:spPr bwMode="auto">
          <a:xfrm>
            <a:off x="539552" y="764704"/>
            <a:ext cx="7534573"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0663" indent="-220663" algn="l" rtl="0" eaLnBrk="1" fontAlgn="base" hangingPunct="1">
              <a:lnSpc>
                <a:spcPct val="120000"/>
              </a:lnSpc>
              <a:spcBef>
                <a:spcPct val="0"/>
              </a:spcBef>
              <a:spcAft>
                <a:spcPct val="0"/>
              </a:spcAft>
              <a:buClr>
                <a:srgbClr val="FCC51D"/>
              </a:buClr>
              <a:buSzPct val="70000"/>
              <a:buFont typeface="Wingdings" pitchFamily="2" charset="2"/>
              <a:buChar char=""/>
              <a:defRPr sz="1600" kern="1200">
                <a:solidFill>
                  <a:schemeClr val="tx1"/>
                </a:solidFill>
                <a:latin typeface="Arial" pitchFamily="34" charset="0"/>
                <a:ea typeface="+mn-ea"/>
                <a:cs typeface="Arial" pitchFamily="34" charset="0"/>
              </a:defRPr>
            </a:lvl1pPr>
            <a:lvl2pPr marL="59055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2pPr>
            <a:lvl3pPr marL="938213"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3pPr>
            <a:lvl4pPr marL="130810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4pPr>
            <a:lvl5pPr marL="1631950" indent="-196850"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altLang="de-DE" sz="1500" u="sng" dirty="0" smtClean="0"/>
              <a:t>İhale şartnamesini kabul ettikten sonra aşağıda belirtilen bölümlere giriş yetkiniz olacaktır:</a:t>
            </a:r>
          </a:p>
          <a:p>
            <a:pPr marL="285750" lvl="1" indent="-285750">
              <a:lnSpc>
                <a:spcPct val="100000"/>
              </a:lnSpc>
              <a:buClrTx/>
              <a:buFont typeface="Wingdings" panose="05000000000000000000" pitchFamily="2" charset="2"/>
              <a:buChar char="§"/>
            </a:pPr>
            <a:r>
              <a:rPr lang="tr-TR" altLang="de-DE" sz="1500" dirty="0" smtClean="0"/>
              <a:t>Auction data &amp; Additional info: İhale ile ilgili genel bilgiler yer almaktadır (ihale adı, ihale başlangıç ve bitiş tarihi, </a:t>
            </a:r>
            <a:r>
              <a:rPr lang="de-DE" altLang="de-DE" sz="1500" dirty="0" err="1" smtClean="0"/>
              <a:t>proje</a:t>
            </a:r>
            <a:r>
              <a:rPr lang="de-DE" altLang="de-DE" sz="1500" dirty="0" smtClean="0"/>
              <a:t> </a:t>
            </a:r>
            <a:r>
              <a:rPr lang="de-DE" altLang="de-DE" sz="1500" dirty="0" err="1" smtClean="0"/>
              <a:t>sorumlusunun</a:t>
            </a:r>
            <a:r>
              <a:rPr lang="de-DE" altLang="de-DE" sz="1500" dirty="0" smtClean="0"/>
              <a:t> </a:t>
            </a:r>
            <a:r>
              <a:rPr lang="tr-TR" altLang="de-DE" sz="1500" dirty="0"/>
              <a:t>adı</a:t>
            </a:r>
            <a:r>
              <a:rPr lang="de-DE" altLang="de-DE" sz="1500" dirty="0" smtClean="0"/>
              <a:t>, </a:t>
            </a:r>
            <a:r>
              <a:rPr lang="de-DE" altLang="de-DE" sz="1500" dirty="0" err="1" smtClean="0"/>
              <a:t>ileti</a:t>
            </a:r>
            <a:r>
              <a:rPr lang="tr-TR" altLang="de-DE" sz="1500" dirty="0"/>
              <a:t>ş</a:t>
            </a:r>
            <a:r>
              <a:rPr lang="de-DE" altLang="de-DE" sz="1500" dirty="0" smtClean="0"/>
              <a:t>im </a:t>
            </a:r>
            <a:r>
              <a:rPr lang="de-DE" altLang="de-DE" sz="1500" dirty="0" err="1" smtClean="0"/>
              <a:t>bilgileri</a:t>
            </a:r>
            <a:r>
              <a:rPr lang="de-DE" altLang="de-DE" sz="1500" dirty="0" smtClean="0"/>
              <a:t>, </a:t>
            </a:r>
            <a:r>
              <a:rPr lang="tr-TR" altLang="de-DE" sz="1500" dirty="0" smtClean="0"/>
              <a:t>vb</a:t>
            </a:r>
            <a:r>
              <a:rPr lang="tr-TR" altLang="de-DE" sz="1500" dirty="0" smtClean="0"/>
              <a:t>.).</a:t>
            </a:r>
          </a:p>
          <a:p>
            <a:pPr>
              <a:lnSpc>
                <a:spcPct val="100000"/>
              </a:lnSpc>
              <a:buClrTx/>
              <a:buFont typeface="Wingdings" panose="05000000000000000000" pitchFamily="2" charset="2"/>
              <a:buChar char="§"/>
            </a:pPr>
            <a:r>
              <a:rPr lang="tr-TR" altLang="de-DE" sz="1500" dirty="0" smtClean="0"/>
              <a:t> Auction positions: İhalede fiyat teklifi vereceğiniz ürünler yer almaktadır.</a:t>
            </a:r>
          </a:p>
          <a:p>
            <a:pPr marL="285750" lvl="1" indent="-285750">
              <a:lnSpc>
                <a:spcPct val="100000"/>
              </a:lnSpc>
              <a:buClrTx/>
              <a:buFont typeface="Wingdings" panose="05000000000000000000" pitchFamily="2" charset="2"/>
              <a:buChar char="§"/>
            </a:pPr>
            <a:r>
              <a:rPr lang="tr-TR" altLang="de-DE" sz="1500" dirty="0" smtClean="0"/>
              <a:t>My Team: Şirkenizden projeye davetli olan kişi listesi (mevcut ise) yer alır.</a:t>
            </a:r>
          </a:p>
          <a:p>
            <a:pPr marL="285750" lvl="1" indent="-285750">
              <a:lnSpc>
                <a:spcPct val="100000"/>
              </a:lnSpc>
              <a:buClrTx/>
              <a:buFont typeface="Wingdings" panose="05000000000000000000" pitchFamily="2" charset="2"/>
              <a:buChar char="§"/>
            </a:pPr>
            <a:r>
              <a:rPr lang="tr-TR" altLang="de-DE" sz="1500" dirty="0" smtClean="0"/>
              <a:t>Documents: İhale dökümanları yer alır (örnek ürün spektleri, vb.).</a:t>
            </a:r>
            <a:endParaRPr lang="tr-TR" altLang="de-DE" sz="1500" dirty="0"/>
          </a:p>
        </p:txBody>
      </p:sp>
      <p:sp>
        <p:nvSpPr>
          <p:cNvPr id="10242" name="Rectangle 2"/>
          <p:cNvSpPr>
            <a:spLocks noGrp="1" noChangeArrowheads="1"/>
          </p:cNvSpPr>
          <p:nvPr>
            <p:ph type="title"/>
          </p:nvPr>
        </p:nvSpPr>
        <p:spPr/>
        <p:txBody>
          <a:bodyPr/>
          <a:lstStyle/>
          <a:p>
            <a:r>
              <a:rPr lang="tr-TR" altLang="de-DE" dirty="0" smtClean="0"/>
              <a:t>İhale İle İlgİlİ bİlgİlere erİŞİm</a:t>
            </a:r>
          </a:p>
        </p:txBody>
      </p:sp>
      <p:sp>
        <p:nvSpPr>
          <p:cNvPr id="2" name="Rectangle 1"/>
          <p:cNvSpPr/>
          <p:nvPr/>
        </p:nvSpPr>
        <p:spPr>
          <a:xfrm>
            <a:off x="525289" y="3421761"/>
            <a:ext cx="5026888" cy="216024"/>
          </a:xfrm>
          <a:prstGeom prst="rect">
            <a:avLst/>
          </a:prstGeom>
          <a:noFill/>
          <a:ln w="31750">
            <a:solidFill>
              <a:srgbClr val="C00000"/>
            </a:solidFill>
          </a:ln>
        </p:spPr>
        <p:txBody>
          <a:bodyPr lIns="0" tIns="0" rIns="0" bIns="0" rtlCol="0" anchor="ctr">
            <a:noAutofit/>
          </a:bodyPr>
          <a:lstStyle/>
          <a:p>
            <a:pPr algn="ctr">
              <a:lnSpc>
                <a:spcPct val="130000"/>
              </a:lnSpc>
              <a:spcBef>
                <a:spcPts val="1400"/>
              </a:spcBef>
            </a:pPr>
            <a:endParaRPr lang="de-DE" sz="1400" dirty="0"/>
          </a:p>
        </p:txBody>
      </p:sp>
    </p:spTree>
    <p:extLst>
      <p:ext uri="{BB962C8B-B14F-4D97-AF65-F5344CB8AC3E}">
        <p14:creationId xmlns:p14="http://schemas.microsoft.com/office/powerpoint/2010/main" val="995255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143" y="2946897"/>
            <a:ext cx="8128466" cy="34397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6" name="Rectangle 3"/>
          <p:cNvSpPr txBox="1">
            <a:spLocks noChangeArrowheads="1"/>
          </p:cNvSpPr>
          <p:nvPr/>
        </p:nvSpPr>
        <p:spPr bwMode="auto">
          <a:xfrm>
            <a:off x="539552" y="836712"/>
            <a:ext cx="7505898" cy="10801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0663" indent="-220663" algn="l" rtl="0" eaLnBrk="1" fontAlgn="base" hangingPunct="1">
              <a:lnSpc>
                <a:spcPct val="120000"/>
              </a:lnSpc>
              <a:spcBef>
                <a:spcPct val="0"/>
              </a:spcBef>
              <a:spcAft>
                <a:spcPct val="0"/>
              </a:spcAft>
              <a:buClr>
                <a:srgbClr val="FCC51D"/>
              </a:buClr>
              <a:buSzPct val="70000"/>
              <a:buFont typeface="Wingdings" pitchFamily="2" charset="2"/>
              <a:buChar char=""/>
              <a:defRPr sz="1600" kern="1200">
                <a:solidFill>
                  <a:schemeClr val="tx1"/>
                </a:solidFill>
                <a:latin typeface="Arial" pitchFamily="34" charset="0"/>
                <a:ea typeface="+mn-ea"/>
                <a:cs typeface="Arial" pitchFamily="34" charset="0"/>
              </a:defRPr>
            </a:lvl1pPr>
            <a:lvl2pPr marL="59055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2pPr>
            <a:lvl3pPr marL="938213"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3pPr>
            <a:lvl4pPr marL="130810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4pPr>
            <a:lvl5pPr marL="1631950" indent="-196850"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altLang="de-DE" dirty="0" smtClean="0"/>
              <a:t>“Documents - Dökümanlar” bölümünde sisteme hem döküman yükleyebilir, hem de proje </a:t>
            </a:r>
            <a:r>
              <a:rPr lang="de-DE" altLang="de-DE" dirty="0" err="1" smtClean="0"/>
              <a:t>sorumlusu</a:t>
            </a:r>
            <a:r>
              <a:rPr lang="tr-TR" altLang="de-DE" dirty="0" smtClean="0"/>
              <a:t> </a:t>
            </a:r>
            <a:r>
              <a:rPr lang="tr-TR" altLang="de-DE" dirty="0" smtClean="0"/>
              <a:t>tarafından sisteme yüklenmiş olan dökümanları kendi bilgisayarınıza kaydedebilirsiniz:</a:t>
            </a:r>
          </a:p>
          <a:p>
            <a:pPr>
              <a:buClrTx/>
              <a:buFont typeface="Wingdings" panose="05000000000000000000" pitchFamily="2" charset="2"/>
              <a:buChar char="§"/>
            </a:pPr>
            <a:r>
              <a:rPr lang="tr-TR" altLang="de-DE" dirty="0" smtClean="0"/>
              <a:t>Mevcut dökümanları kendi bilgisayarınıza indirmek icin; dökümanın solunda bulunan boş kutucuğu seçili </a:t>
            </a:r>
            <a:r>
              <a:rPr lang="tr-TR" altLang="de-DE" dirty="0" smtClean="0">
                <a:sym typeface="Wingdings" pitchFamily="2" charset="2"/>
              </a:rPr>
              <a:t></a:t>
            </a:r>
            <a:r>
              <a:rPr lang="tr-TR" altLang="de-DE" dirty="0" smtClean="0"/>
              <a:t> hale getirerek, </a:t>
            </a:r>
            <a:r>
              <a:rPr lang="tr-TR" altLang="de-DE" dirty="0" smtClean="0">
                <a:sym typeface="Wingdings" pitchFamily="2" charset="2"/>
              </a:rPr>
              <a:t>“d</a:t>
            </a:r>
            <a:r>
              <a:rPr lang="tr-TR" altLang="de-DE" dirty="0" smtClean="0"/>
              <a:t>ownload” (1) butonuna tıklayınız.</a:t>
            </a:r>
          </a:p>
          <a:p>
            <a:pPr>
              <a:buClrTx/>
              <a:buFont typeface="Wingdings" panose="05000000000000000000" pitchFamily="2" charset="2"/>
              <a:buChar char="§"/>
            </a:pPr>
            <a:r>
              <a:rPr lang="tr-TR" altLang="de-DE" dirty="0" smtClean="0"/>
              <a:t>Aynı zamanda proje lideri ile paylaşmak istediğiniz dökümanlar varsa, onları da sisteme „Upload“ (2) ya da „Mass Upload“ (2) üzerinden yükleyebilirsiniz.</a:t>
            </a:r>
          </a:p>
          <a:p>
            <a:pPr marL="0" indent="0">
              <a:buNone/>
            </a:pPr>
            <a:endParaRPr lang="tr-TR" altLang="de-DE" dirty="0" smtClean="0"/>
          </a:p>
          <a:p>
            <a:pPr marL="0" indent="0">
              <a:buNone/>
            </a:pPr>
            <a:endParaRPr lang="tr-TR" altLang="de-DE" dirty="0"/>
          </a:p>
        </p:txBody>
      </p:sp>
      <p:sp>
        <p:nvSpPr>
          <p:cNvPr id="11266" name="Rectangle 2"/>
          <p:cNvSpPr>
            <a:spLocks noGrp="1" noChangeArrowheads="1"/>
          </p:cNvSpPr>
          <p:nvPr>
            <p:ph type="title"/>
          </p:nvPr>
        </p:nvSpPr>
        <p:spPr/>
        <p:txBody>
          <a:bodyPr/>
          <a:lstStyle/>
          <a:p>
            <a:r>
              <a:rPr lang="tr-TR" altLang="de-DE" dirty="0" smtClean="0"/>
              <a:t>DÖKÜMANLARA ERİŞİM</a:t>
            </a:r>
          </a:p>
        </p:txBody>
      </p:sp>
      <p:sp>
        <p:nvSpPr>
          <p:cNvPr id="11274" name="Rectangle 13"/>
          <p:cNvSpPr>
            <a:spLocks noChangeArrowheads="1"/>
          </p:cNvSpPr>
          <p:nvPr/>
        </p:nvSpPr>
        <p:spPr bwMode="auto">
          <a:xfrm>
            <a:off x="6638925" y="3378070"/>
            <a:ext cx="1047750" cy="190500"/>
          </a:xfrm>
          <a:prstGeom prst="rect">
            <a:avLst/>
          </a:prstGeom>
          <a:solidFill>
            <a:schemeClr val="bg1"/>
          </a:solidFill>
          <a:ln>
            <a:noFill/>
          </a:ln>
          <a:effectLst/>
          <a:extLst>
            <a:ext uri="{91240B29-F687-4F45-9708-019B960494DF}">
              <a14:hiddenLine xmlns:a14="http://schemas.microsoft.com/office/drawing/2010/main" w="6350" algn="ctr">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100">
                <a:solidFill>
                  <a:srgbClr val="000000"/>
                </a:solidFill>
                <a:latin typeface="Arial" charset="0"/>
              </a:defRPr>
            </a:lvl1pPr>
            <a:lvl2pPr marL="742950" indent="-285750">
              <a:defRPr sz="1100">
                <a:solidFill>
                  <a:srgbClr val="000000"/>
                </a:solidFill>
                <a:latin typeface="Arial" charset="0"/>
              </a:defRPr>
            </a:lvl2pPr>
            <a:lvl3pPr marL="1143000" indent="-228600">
              <a:defRPr sz="1100">
                <a:solidFill>
                  <a:srgbClr val="000000"/>
                </a:solidFill>
                <a:latin typeface="Arial" charset="0"/>
              </a:defRPr>
            </a:lvl3pPr>
            <a:lvl4pPr marL="1600200" indent="-228600">
              <a:defRPr sz="1100">
                <a:solidFill>
                  <a:srgbClr val="000000"/>
                </a:solidFill>
                <a:latin typeface="Arial" charset="0"/>
              </a:defRPr>
            </a:lvl4pPr>
            <a:lvl5pPr marL="2057400" indent="-228600">
              <a:defRPr sz="1100">
                <a:solidFill>
                  <a:srgbClr val="000000"/>
                </a:solidFill>
                <a:latin typeface="Arial" charset="0"/>
              </a:defRPr>
            </a:lvl5pPr>
            <a:lvl6pPr marL="2514600" indent="-228600" eaLnBrk="0" fontAlgn="base" hangingPunct="0">
              <a:spcBef>
                <a:spcPct val="0"/>
              </a:spcBef>
              <a:spcAft>
                <a:spcPct val="0"/>
              </a:spcAft>
              <a:defRPr sz="1100">
                <a:solidFill>
                  <a:srgbClr val="000000"/>
                </a:solidFill>
                <a:latin typeface="Arial" charset="0"/>
              </a:defRPr>
            </a:lvl6pPr>
            <a:lvl7pPr marL="2971800" indent="-228600" eaLnBrk="0" fontAlgn="base" hangingPunct="0">
              <a:spcBef>
                <a:spcPct val="0"/>
              </a:spcBef>
              <a:spcAft>
                <a:spcPct val="0"/>
              </a:spcAft>
              <a:defRPr sz="1100">
                <a:solidFill>
                  <a:srgbClr val="000000"/>
                </a:solidFill>
                <a:latin typeface="Arial" charset="0"/>
              </a:defRPr>
            </a:lvl7pPr>
            <a:lvl8pPr marL="3429000" indent="-228600" eaLnBrk="0" fontAlgn="base" hangingPunct="0">
              <a:spcBef>
                <a:spcPct val="0"/>
              </a:spcBef>
              <a:spcAft>
                <a:spcPct val="0"/>
              </a:spcAft>
              <a:defRPr sz="1100">
                <a:solidFill>
                  <a:srgbClr val="000000"/>
                </a:solidFill>
                <a:latin typeface="Arial" charset="0"/>
              </a:defRPr>
            </a:lvl8pPr>
            <a:lvl9pPr marL="3886200" indent="-228600" eaLnBrk="0" fontAlgn="base" hangingPunct="0">
              <a:spcBef>
                <a:spcPct val="0"/>
              </a:spcBef>
              <a:spcAft>
                <a:spcPct val="0"/>
              </a:spcAft>
              <a:defRPr sz="1100">
                <a:solidFill>
                  <a:srgbClr val="000000"/>
                </a:solidFill>
                <a:latin typeface="Arial" charset="0"/>
              </a:defRPr>
            </a:lvl9pPr>
          </a:lstStyle>
          <a:p>
            <a:pPr algn="ctr" eaLnBrk="1" hangingPunct="1"/>
            <a:endParaRPr lang="de-DE" altLang="de-DE"/>
          </a:p>
        </p:txBody>
      </p:sp>
      <p:sp>
        <p:nvSpPr>
          <p:cNvPr id="6" name="Oval 5"/>
          <p:cNvSpPr/>
          <p:nvPr/>
        </p:nvSpPr>
        <p:spPr>
          <a:xfrm>
            <a:off x="2034026" y="6023168"/>
            <a:ext cx="321543" cy="363519"/>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smtClean="0"/>
              <a:t>1</a:t>
            </a:r>
            <a:endParaRPr lang="de-DE" sz="1400" dirty="0"/>
          </a:p>
        </p:txBody>
      </p:sp>
      <p:sp>
        <p:nvSpPr>
          <p:cNvPr id="7" name="Oval 6"/>
          <p:cNvSpPr/>
          <p:nvPr/>
        </p:nvSpPr>
        <p:spPr>
          <a:xfrm>
            <a:off x="1747870" y="4509120"/>
            <a:ext cx="375858" cy="468052"/>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smtClean="0"/>
              <a:t>2</a:t>
            </a:r>
            <a:endParaRPr lang="de-DE" sz="1400" dirty="0"/>
          </a:p>
        </p:txBody>
      </p:sp>
      <p:sp>
        <p:nvSpPr>
          <p:cNvPr id="3" name="Rectangle 2"/>
          <p:cNvSpPr/>
          <p:nvPr/>
        </p:nvSpPr>
        <p:spPr>
          <a:xfrm>
            <a:off x="1915868" y="5237364"/>
            <a:ext cx="720080" cy="216024"/>
          </a:xfrm>
          <a:prstGeom prst="rect">
            <a:avLst/>
          </a:prstGeom>
          <a:noFill/>
          <a:ln w="25400">
            <a:solidFill>
              <a:srgbClr val="FF0000"/>
            </a:solidFill>
          </a:ln>
        </p:spPr>
        <p:txBody>
          <a:bodyPr lIns="0" tIns="0" rIns="0" bIns="0" rtlCol="0" anchor="ctr">
            <a:noAutofit/>
          </a:bodyPr>
          <a:lstStyle/>
          <a:p>
            <a:pPr algn="ctr">
              <a:lnSpc>
                <a:spcPct val="130000"/>
              </a:lnSpc>
              <a:spcBef>
                <a:spcPts val="1400"/>
              </a:spcBef>
            </a:pPr>
            <a:endParaRPr lang="de-DE" sz="1400" dirty="0"/>
          </a:p>
        </p:txBody>
      </p:sp>
      <p:sp>
        <p:nvSpPr>
          <p:cNvPr id="9" name="Rectangle 8"/>
          <p:cNvSpPr/>
          <p:nvPr/>
        </p:nvSpPr>
        <p:spPr>
          <a:xfrm>
            <a:off x="1656751" y="5785588"/>
            <a:ext cx="182108" cy="288032"/>
          </a:xfrm>
          <a:prstGeom prst="rect">
            <a:avLst/>
          </a:prstGeom>
          <a:noFill/>
          <a:ln w="25400">
            <a:solidFill>
              <a:srgbClr val="FF0000"/>
            </a:solidFill>
          </a:ln>
        </p:spPr>
        <p:txBody>
          <a:bodyPr lIns="0" tIns="0" rIns="0" bIns="0" rtlCol="0" anchor="ctr">
            <a:noAutofit/>
          </a:bodyPr>
          <a:lstStyle/>
          <a:p>
            <a:pPr algn="ctr">
              <a:lnSpc>
                <a:spcPct val="130000"/>
              </a:lnSpc>
              <a:spcBef>
                <a:spcPts val="1400"/>
              </a:spcBef>
            </a:pPr>
            <a:endParaRPr lang="de-DE" sz="1400" dirty="0"/>
          </a:p>
        </p:txBody>
      </p:sp>
      <p:cxnSp>
        <p:nvCxnSpPr>
          <p:cNvPr id="5" name="Straight Arrow Connector 4"/>
          <p:cNvCxnSpPr>
            <a:endCxn id="6" idx="2"/>
          </p:cNvCxnSpPr>
          <p:nvPr/>
        </p:nvCxnSpPr>
        <p:spPr>
          <a:xfrm>
            <a:off x="1784065" y="6073620"/>
            <a:ext cx="249961" cy="131308"/>
          </a:xfrm>
          <a:prstGeom prst="straightConnector1">
            <a:avLst/>
          </a:prstGeom>
          <a:ln w="1905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436096" y="5857596"/>
            <a:ext cx="576064" cy="144016"/>
          </a:xfrm>
          <a:prstGeom prst="rect">
            <a:avLst/>
          </a:prstGeom>
          <a:solidFill>
            <a:schemeClr val="bg1"/>
          </a:solidFill>
        </p:spPr>
        <p:txBody>
          <a:bodyPr lIns="0" tIns="0" rIns="0" bIns="0" rtlCol="0" anchor="ctr">
            <a:noAutofit/>
          </a:bodyPr>
          <a:lstStyle/>
          <a:p>
            <a:pPr algn="ctr">
              <a:lnSpc>
                <a:spcPct val="130000"/>
              </a:lnSpc>
              <a:spcBef>
                <a:spcPts val="1400"/>
              </a:spcBef>
            </a:pPr>
            <a:endParaRPr lang="de-DE" sz="1400" dirty="0"/>
          </a:p>
        </p:txBody>
      </p:sp>
      <p:sp>
        <p:nvSpPr>
          <p:cNvPr id="17" name="Rectangle 16"/>
          <p:cNvSpPr/>
          <p:nvPr/>
        </p:nvSpPr>
        <p:spPr>
          <a:xfrm>
            <a:off x="1441755" y="5237364"/>
            <a:ext cx="429992" cy="216024"/>
          </a:xfrm>
          <a:prstGeom prst="rect">
            <a:avLst/>
          </a:prstGeom>
          <a:noFill/>
          <a:ln w="25400">
            <a:solidFill>
              <a:srgbClr val="FF0000"/>
            </a:solidFill>
          </a:ln>
        </p:spPr>
        <p:txBody>
          <a:bodyPr lIns="0" tIns="0" rIns="0" bIns="0" rtlCol="0" anchor="ctr">
            <a:noAutofit/>
          </a:bodyPr>
          <a:lstStyle/>
          <a:p>
            <a:pPr algn="ctr">
              <a:lnSpc>
                <a:spcPct val="130000"/>
              </a:lnSpc>
              <a:spcBef>
                <a:spcPts val="1400"/>
              </a:spcBef>
            </a:pPr>
            <a:endParaRPr lang="de-DE" sz="1400" dirty="0"/>
          </a:p>
        </p:txBody>
      </p:sp>
      <p:cxnSp>
        <p:nvCxnSpPr>
          <p:cNvPr id="18" name="Straight Arrow Connector 17"/>
          <p:cNvCxnSpPr>
            <a:endCxn id="3" idx="0"/>
          </p:cNvCxnSpPr>
          <p:nvPr/>
        </p:nvCxnSpPr>
        <p:spPr>
          <a:xfrm>
            <a:off x="2034027" y="4934156"/>
            <a:ext cx="241881" cy="303208"/>
          </a:xfrm>
          <a:prstGeom prst="straightConnector1">
            <a:avLst/>
          </a:prstGeom>
          <a:ln w="1905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656751" y="4941168"/>
            <a:ext cx="178945" cy="296196"/>
          </a:xfrm>
          <a:prstGeom prst="straightConnector1">
            <a:avLst/>
          </a:prstGeom>
          <a:ln w="1905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036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013" y="1124744"/>
            <a:ext cx="7925157" cy="48679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6" name="Rectangle 3"/>
          <p:cNvSpPr txBox="1">
            <a:spLocks noChangeArrowheads="1"/>
          </p:cNvSpPr>
          <p:nvPr/>
        </p:nvSpPr>
        <p:spPr bwMode="auto">
          <a:xfrm>
            <a:off x="539552" y="764704"/>
            <a:ext cx="7505898" cy="2880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0663" indent="-220663" algn="l" rtl="0" eaLnBrk="1" fontAlgn="base" hangingPunct="1">
              <a:lnSpc>
                <a:spcPct val="120000"/>
              </a:lnSpc>
              <a:spcBef>
                <a:spcPct val="0"/>
              </a:spcBef>
              <a:spcAft>
                <a:spcPct val="0"/>
              </a:spcAft>
              <a:buClr>
                <a:srgbClr val="FCC51D"/>
              </a:buClr>
              <a:buSzPct val="70000"/>
              <a:buFont typeface="Wingdings" pitchFamily="2" charset="2"/>
              <a:buChar char=""/>
              <a:defRPr sz="1600" kern="1200">
                <a:solidFill>
                  <a:schemeClr val="tx1"/>
                </a:solidFill>
                <a:latin typeface="Arial" pitchFamily="34" charset="0"/>
                <a:ea typeface="+mn-ea"/>
                <a:cs typeface="Arial" pitchFamily="34" charset="0"/>
              </a:defRPr>
            </a:lvl1pPr>
            <a:lvl2pPr marL="59055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2pPr>
            <a:lvl3pPr marL="938213"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3pPr>
            <a:lvl4pPr marL="130810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4pPr>
            <a:lvl5pPr marL="1631950" indent="-196850"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de-DE" dirty="0" err="1"/>
              <a:t>İhaleye</a:t>
            </a:r>
            <a:r>
              <a:rPr lang="en-US" altLang="de-DE" dirty="0"/>
              <a:t> </a:t>
            </a:r>
            <a:r>
              <a:rPr lang="en-US" altLang="de-DE" dirty="0" err="1"/>
              <a:t>katılmak</a:t>
            </a:r>
            <a:r>
              <a:rPr lang="en-US" altLang="de-DE" dirty="0"/>
              <a:t> </a:t>
            </a:r>
            <a:r>
              <a:rPr lang="en-US" altLang="de-DE" dirty="0" err="1"/>
              <a:t>için</a:t>
            </a:r>
            <a:r>
              <a:rPr lang="en-US" altLang="de-DE" dirty="0"/>
              <a:t> </a:t>
            </a:r>
            <a:r>
              <a:rPr lang="en-US" altLang="de-DE" dirty="0" err="1" smtClean="0"/>
              <a:t>lütfen</a:t>
            </a:r>
            <a:r>
              <a:rPr lang="en-US" altLang="de-DE" dirty="0" smtClean="0"/>
              <a:t> </a:t>
            </a:r>
            <a:r>
              <a:rPr lang="en-US" altLang="de-DE" b="1" u="sng" dirty="0" smtClean="0"/>
              <a:t>Bid box</a:t>
            </a:r>
            <a:r>
              <a:rPr lang="en-US" altLang="de-DE" dirty="0" smtClean="0"/>
              <a:t> </a:t>
            </a:r>
            <a:r>
              <a:rPr lang="en-US" altLang="de-DE" dirty="0" err="1" smtClean="0"/>
              <a:t>bölümüne</a:t>
            </a:r>
            <a:r>
              <a:rPr lang="en-US" altLang="de-DE" dirty="0"/>
              <a:t> </a:t>
            </a:r>
            <a:r>
              <a:rPr lang="en-US" altLang="de-DE" dirty="0" err="1"/>
              <a:t>geçiniz</a:t>
            </a:r>
            <a:r>
              <a:rPr lang="en-US" altLang="de-DE" dirty="0" smtClean="0"/>
              <a:t>. </a:t>
            </a:r>
            <a:endParaRPr lang="en-US" altLang="de-DE" dirty="0"/>
          </a:p>
        </p:txBody>
      </p:sp>
      <p:sp>
        <p:nvSpPr>
          <p:cNvPr id="11266" name="Rectangle 2"/>
          <p:cNvSpPr>
            <a:spLocks noGrp="1" noChangeArrowheads="1"/>
          </p:cNvSpPr>
          <p:nvPr>
            <p:ph type="title"/>
          </p:nvPr>
        </p:nvSpPr>
        <p:spPr>
          <a:xfrm>
            <a:off x="405000" y="404814"/>
            <a:ext cx="8457647" cy="719930"/>
          </a:xfrm>
        </p:spPr>
        <p:txBody>
          <a:bodyPr/>
          <a:lstStyle/>
          <a:p>
            <a:r>
              <a:rPr lang="tr-TR" dirty="0"/>
              <a:t>İ</a:t>
            </a:r>
            <a:r>
              <a:rPr lang="tr-TR" altLang="de-DE" dirty="0"/>
              <a:t>HALE EKRANI</a:t>
            </a:r>
            <a:r>
              <a:rPr lang="en-US" altLang="de-DE" dirty="0" smtClean="0"/>
              <a:t> (Bid BOX)</a:t>
            </a:r>
          </a:p>
        </p:txBody>
      </p:sp>
      <p:sp>
        <p:nvSpPr>
          <p:cNvPr id="11274" name="Rectangle 13"/>
          <p:cNvSpPr>
            <a:spLocks noChangeArrowheads="1"/>
          </p:cNvSpPr>
          <p:nvPr/>
        </p:nvSpPr>
        <p:spPr bwMode="auto">
          <a:xfrm>
            <a:off x="6638925" y="2533650"/>
            <a:ext cx="1047750" cy="190500"/>
          </a:xfrm>
          <a:prstGeom prst="rect">
            <a:avLst/>
          </a:prstGeom>
          <a:solidFill>
            <a:schemeClr val="bg1"/>
          </a:solidFill>
          <a:ln>
            <a:noFill/>
          </a:ln>
          <a:effectLst/>
          <a:extLst>
            <a:ext uri="{91240B29-F687-4F45-9708-019B960494DF}">
              <a14:hiddenLine xmlns:a14="http://schemas.microsoft.com/office/drawing/2010/main" w="6350" algn="ctr">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100">
                <a:solidFill>
                  <a:srgbClr val="000000"/>
                </a:solidFill>
                <a:latin typeface="Arial" charset="0"/>
              </a:defRPr>
            </a:lvl1pPr>
            <a:lvl2pPr marL="742950" indent="-285750">
              <a:defRPr sz="1100">
                <a:solidFill>
                  <a:srgbClr val="000000"/>
                </a:solidFill>
                <a:latin typeface="Arial" charset="0"/>
              </a:defRPr>
            </a:lvl2pPr>
            <a:lvl3pPr marL="1143000" indent="-228600">
              <a:defRPr sz="1100">
                <a:solidFill>
                  <a:srgbClr val="000000"/>
                </a:solidFill>
                <a:latin typeface="Arial" charset="0"/>
              </a:defRPr>
            </a:lvl3pPr>
            <a:lvl4pPr marL="1600200" indent="-228600">
              <a:defRPr sz="1100">
                <a:solidFill>
                  <a:srgbClr val="000000"/>
                </a:solidFill>
                <a:latin typeface="Arial" charset="0"/>
              </a:defRPr>
            </a:lvl4pPr>
            <a:lvl5pPr marL="2057400" indent="-228600">
              <a:defRPr sz="1100">
                <a:solidFill>
                  <a:srgbClr val="000000"/>
                </a:solidFill>
                <a:latin typeface="Arial" charset="0"/>
              </a:defRPr>
            </a:lvl5pPr>
            <a:lvl6pPr marL="2514600" indent="-228600" eaLnBrk="0" fontAlgn="base" hangingPunct="0">
              <a:spcBef>
                <a:spcPct val="0"/>
              </a:spcBef>
              <a:spcAft>
                <a:spcPct val="0"/>
              </a:spcAft>
              <a:defRPr sz="1100">
                <a:solidFill>
                  <a:srgbClr val="000000"/>
                </a:solidFill>
                <a:latin typeface="Arial" charset="0"/>
              </a:defRPr>
            </a:lvl6pPr>
            <a:lvl7pPr marL="2971800" indent="-228600" eaLnBrk="0" fontAlgn="base" hangingPunct="0">
              <a:spcBef>
                <a:spcPct val="0"/>
              </a:spcBef>
              <a:spcAft>
                <a:spcPct val="0"/>
              </a:spcAft>
              <a:defRPr sz="1100">
                <a:solidFill>
                  <a:srgbClr val="000000"/>
                </a:solidFill>
                <a:latin typeface="Arial" charset="0"/>
              </a:defRPr>
            </a:lvl7pPr>
            <a:lvl8pPr marL="3429000" indent="-228600" eaLnBrk="0" fontAlgn="base" hangingPunct="0">
              <a:spcBef>
                <a:spcPct val="0"/>
              </a:spcBef>
              <a:spcAft>
                <a:spcPct val="0"/>
              </a:spcAft>
              <a:defRPr sz="1100">
                <a:solidFill>
                  <a:srgbClr val="000000"/>
                </a:solidFill>
                <a:latin typeface="Arial" charset="0"/>
              </a:defRPr>
            </a:lvl8pPr>
            <a:lvl9pPr marL="3886200" indent="-228600" eaLnBrk="0" fontAlgn="base" hangingPunct="0">
              <a:spcBef>
                <a:spcPct val="0"/>
              </a:spcBef>
              <a:spcAft>
                <a:spcPct val="0"/>
              </a:spcAft>
              <a:defRPr sz="1100">
                <a:solidFill>
                  <a:srgbClr val="000000"/>
                </a:solidFill>
                <a:latin typeface="Arial" charset="0"/>
              </a:defRPr>
            </a:lvl9pPr>
          </a:lstStyle>
          <a:p>
            <a:pPr algn="ctr" eaLnBrk="1" hangingPunct="1"/>
            <a:endParaRPr lang="de-DE" altLang="de-DE"/>
          </a:p>
        </p:txBody>
      </p:sp>
      <p:sp>
        <p:nvSpPr>
          <p:cNvPr id="4" name="Rectangle 3"/>
          <p:cNvSpPr/>
          <p:nvPr/>
        </p:nvSpPr>
        <p:spPr>
          <a:xfrm>
            <a:off x="4267342" y="1791591"/>
            <a:ext cx="403130" cy="370954"/>
          </a:xfrm>
          <a:prstGeom prst="rect">
            <a:avLst/>
          </a:prstGeom>
          <a:noFill/>
          <a:ln w="31750">
            <a:solidFill>
              <a:srgbClr val="FF0000"/>
            </a:solidFill>
          </a:ln>
        </p:spPr>
        <p:txBody>
          <a:bodyPr lIns="0" tIns="0" rIns="0" bIns="0" rtlCol="0" anchor="ctr">
            <a:noAutofit/>
          </a:bodyPr>
          <a:lstStyle/>
          <a:p>
            <a:pPr algn="ctr">
              <a:lnSpc>
                <a:spcPct val="130000"/>
              </a:lnSpc>
              <a:spcBef>
                <a:spcPts val="1400"/>
              </a:spcBef>
            </a:pPr>
            <a:endParaRPr lang="de-DE" sz="1400" dirty="0"/>
          </a:p>
        </p:txBody>
      </p:sp>
      <p:cxnSp>
        <p:nvCxnSpPr>
          <p:cNvPr id="6" name="Straight Arrow Connector 5"/>
          <p:cNvCxnSpPr/>
          <p:nvPr/>
        </p:nvCxnSpPr>
        <p:spPr>
          <a:xfrm>
            <a:off x="3419872" y="1027409"/>
            <a:ext cx="847470" cy="76418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546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323850" y="212518"/>
            <a:ext cx="7056462" cy="434777"/>
          </a:xfrm>
        </p:spPr>
        <p:txBody>
          <a:bodyPr/>
          <a:lstStyle/>
          <a:p>
            <a:r>
              <a:rPr lang="en-US" altLang="de-DE" dirty="0" err="1" smtClean="0"/>
              <a:t>JAPANEse</a:t>
            </a:r>
            <a:r>
              <a:rPr lang="en-US" altLang="de-DE" dirty="0" smtClean="0"/>
              <a:t> AUCTION </a:t>
            </a:r>
            <a:r>
              <a:rPr lang="en-US" altLang="de-DE" dirty="0" err="1" smtClean="0"/>
              <a:t>İŞleyİŞ</a:t>
            </a:r>
            <a:r>
              <a:rPr lang="en-US" altLang="de-DE" dirty="0" smtClean="0"/>
              <a:t> </a:t>
            </a:r>
            <a:r>
              <a:rPr lang="en-US" altLang="de-DE" dirty="0" err="1" smtClean="0"/>
              <a:t>prensİbİ</a:t>
            </a:r>
            <a:endParaRPr lang="en-US" altLang="de-DE" dirty="0" smtClean="0"/>
          </a:p>
        </p:txBody>
      </p:sp>
      <p:grpSp>
        <p:nvGrpSpPr>
          <p:cNvPr id="7" name="Group 6"/>
          <p:cNvGrpSpPr/>
          <p:nvPr/>
        </p:nvGrpSpPr>
        <p:grpSpPr>
          <a:xfrm>
            <a:off x="373062" y="526319"/>
            <a:ext cx="8448115" cy="3307095"/>
            <a:chOff x="373062" y="526319"/>
            <a:chExt cx="8448115" cy="3307095"/>
          </a:xfrm>
        </p:grpSpPr>
        <p:sp>
          <p:nvSpPr>
            <p:cNvPr id="15" name="Inhaltsplatzhalter 1"/>
            <p:cNvSpPr txBox="1">
              <a:spLocks/>
            </p:cNvSpPr>
            <p:nvPr/>
          </p:nvSpPr>
          <p:spPr bwMode="auto">
            <a:xfrm>
              <a:off x="373062" y="526319"/>
              <a:ext cx="8448115" cy="287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0663" indent="-220663" algn="l" rtl="0" eaLnBrk="1" fontAlgn="base" hangingPunct="1">
                <a:lnSpc>
                  <a:spcPct val="120000"/>
                </a:lnSpc>
                <a:spcBef>
                  <a:spcPct val="0"/>
                </a:spcBef>
                <a:spcAft>
                  <a:spcPct val="0"/>
                </a:spcAft>
                <a:buClr>
                  <a:srgbClr val="FCC51D"/>
                </a:buClr>
                <a:buSzPct val="70000"/>
                <a:buFont typeface="Wingdings" pitchFamily="2" charset="2"/>
                <a:buChar char=""/>
                <a:defRPr sz="1600" kern="1200">
                  <a:solidFill>
                    <a:schemeClr val="tx1"/>
                  </a:solidFill>
                  <a:latin typeface="Arial" pitchFamily="34" charset="0"/>
                  <a:ea typeface="+mn-ea"/>
                  <a:cs typeface="Arial" pitchFamily="34" charset="0"/>
                </a:defRPr>
              </a:lvl1pPr>
              <a:lvl2pPr marL="59055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2pPr>
              <a:lvl3pPr marL="938213"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3pPr>
              <a:lvl4pPr marL="130810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4pPr>
              <a:lvl5pPr marL="1631950" indent="-196850"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de-DE" sz="1400" dirty="0" smtClean="0"/>
                <a:t>"</a:t>
              </a:r>
              <a:r>
                <a:rPr lang="en-US" altLang="de-DE" sz="1400" dirty="0"/>
                <a:t>Japanese Auction" </a:t>
              </a:r>
              <a:r>
                <a:rPr lang="en-US" altLang="de-DE" sz="1400" dirty="0" err="1"/>
                <a:t>ihalelerinde</a:t>
              </a:r>
              <a:r>
                <a:rPr lang="en-US" altLang="de-DE" sz="1400" dirty="0"/>
                <a:t>, her </a:t>
              </a:r>
              <a:r>
                <a:rPr lang="en-US" altLang="de-DE" sz="1400" dirty="0" err="1"/>
                <a:t>ürün</a:t>
              </a:r>
              <a:r>
                <a:rPr lang="en-US" altLang="de-DE" sz="1400" dirty="0"/>
                <a:t> </a:t>
              </a:r>
              <a:r>
                <a:rPr lang="en-US" altLang="de-DE" sz="1400" dirty="0" err="1"/>
                <a:t>bazında</a:t>
              </a:r>
              <a:r>
                <a:rPr lang="en-US" altLang="de-DE" sz="1400" dirty="0"/>
                <a:t> </a:t>
              </a:r>
              <a:r>
                <a:rPr lang="en-US" altLang="de-DE" sz="1400" dirty="0" err="1"/>
                <a:t>fiyatlar</a:t>
              </a:r>
              <a:r>
                <a:rPr lang="en-US" altLang="de-DE" sz="1400" dirty="0"/>
                <a:t> </a:t>
              </a:r>
              <a:r>
                <a:rPr lang="en-US" altLang="de-DE" sz="1400" dirty="0" err="1"/>
                <a:t>ve</a:t>
              </a:r>
              <a:r>
                <a:rPr lang="en-US" altLang="de-DE" sz="1400" dirty="0"/>
                <a:t> </a:t>
              </a:r>
              <a:r>
                <a:rPr lang="en-US" altLang="de-DE" sz="1400" dirty="0" err="1"/>
                <a:t>bu</a:t>
              </a:r>
              <a:r>
                <a:rPr lang="en-US" altLang="de-DE" sz="1400" dirty="0"/>
                <a:t> </a:t>
              </a:r>
              <a:r>
                <a:rPr lang="en-US" altLang="de-DE" sz="1400" dirty="0" err="1"/>
                <a:t>fiyatların</a:t>
              </a:r>
              <a:r>
                <a:rPr lang="en-US" altLang="de-DE" sz="1400" dirty="0"/>
                <a:t> </a:t>
              </a:r>
              <a:r>
                <a:rPr lang="en-US" altLang="de-DE" sz="1400" dirty="0" err="1"/>
                <a:t>ekranda</a:t>
              </a:r>
              <a:r>
                <a:rPr lang="en-US" altLang="de-DE" sz="1400" dirty="0"/>
                <a:t> </a:t>
              </a:r>
              <a:r>
                <a:rPr lang="en-US" altLang="de-DE" sz="1400" dirty="0" err="1"/>
                <a:t>kalma</a:t>
              </a:r>
              <a:r>
                <a:rPr lang="en-US" altLang="de-DE" sz="1400" dirty="0"/>
                <a:t> </a:t>
              </a:r>
              <a:r>
                <a:rPr lang="en-US" altLang="de-DE" sz="1400" dirty="0" err="1"/>
                <a:t>süreleri</a:t>
              </a:r>
              <a:r>
                <a:rPr lang="en-US" altLang="de-DE" sz="1400" dirty="0"/>
                <a:t> </a:t>
              </a:r>
              <a:r>
                <a:rPr lang="en-US" altLang="de-DE" sz="1400" dirty="0" err="1"/>
                <a:t>proje</a:t>
              </a:r>
              <a:r>
                <a:rPr lang="en-US" altLang="de-DE" sz="1400" dirty="0"/>
                <a:t> </a:t>
              </a:r>
              <a:r>
                <a:rPr lang="en-US" altLang="de-DE" sz="1400" dirty="0" err="1"/>
                <a:t>lideri</a:t>
              </a:r>
              <a:r>
                <a:rPr lang="en-US" altLang="de-DE" sz="1400" dirty="0"/>
                <a:t>/</a:t>
              </a:r>
              <a:r>
                <a:rPr lang="en-US" altLang="de-DE" sz="1400" dirty="0" err="1"/>
                <a:t>kategori</a:t>
              </a:r>
              <a:r>
                <a:rPr lang="en-US" altLang="de-DE" sz="1400" dirty="0"/>
                <a:t> </a:t>
              </a:r>
              <a:r>
                <a:rPr lang="en-US" altLang="de-DE" sz="1400" dirty="0" err="1"/>
                <a:t>müdürü</a:t>
              </a:r>
              <a:r>
                <a:rPr lang="en-US" altLang="de-DE" sz="1400" dirty="0"/>
                <a:t> </a:t>
              </a:r>
              <a:r>
                <a:rPr lang="en-US" altLang="de-DE" sz="1400" dirty="0" err="1"/>
                <a:t>tarafından</a:t>
              </a:r>
              <a:r>
                <a:rPr lang="en-US" altLang="de-DE" sz="1400" dirty="0"/>
                <a:t> </a:t>
              </a:r>
              <a:r>
                <a:rPr lang="en-US" altLang="de-DE" sz="1400" dirty="0" err="1"/>
                <a:t>önceden</a:t>
              </a:r>
              <a:r>
                <a:rPr lang="en-US" altLang="de-DE" sz="1400" dirty="0"/>
                <a:t> </a:t>
              </a:r>
              <a:r>
                <a:rPr lang="en-US" altLang="de-DE" sz="1400" dirty="0" err="1"/>
                <a:t>belirlenmektedir</a:t>
              </a:r>
              <a:r>
                <a:rPr lang="en-US" altLang="de-DE" sz="1400" dirty="0"/>
                <a:t>. </a:t>
              </a:r>
              <a:r>
                <a:rPr lang="en-US" altLang="de-DE" sz="1400" dirty="0" err="1"/>
                <a:t>Tedarikçinin</a:t>
              </a:r>
              <a:r>
                <a:rPr lang="en-US" altLang="de-DE" sz="1400" dirty="0"/>
                <a:t> </a:t>
              </a:r>
              <a:r>
                <a:rPr lang="en-US" altLang="de-DE" sz="1400" dirty="0" err="1"/>
                <a:t>ihale</a:t>
              </a:r>
              <a:r>
                <a:rPr lang="en-US" altLang="de-DE" sz="1400" dirty="0"/>
                <a:t> </a:t>
              </a:r>
              <a:r>
                <a:rPr lang="en-US" altLang="de-DE" sz="1400" dirty="0" err="1"/>
                <a:t>sürecinde</a:t>
              </a:r>
              <a:r>
                <a:rPr lang="en-US" altLang="de-DE" sz="1400" dirty="0"/>
                <a:t> </a:t>
              </a:r>
              <a:r>
                <a:rPr lang="en-US" altLang="de-DE" sz="1400" dirty="0" err="1"/>
                <a:t>katılımını</a:t>
              </a:r>
              <a:r>
                <a:rPr lang="en-US" altLang="de-DE" sz="1400" dirty="0"/>
                <a:t> </a:t>
              </a:r>
              <a:r>
                <a:rPr lang="en-US" altLang="de-DE" sz="1400" dirty="0" err="1"/>
                <a:t>sürdürebilmesi</a:t>
              </a:r>
              <a:r>
                <a:rPr lang="en-US" altLang="de-DE" sz="1400" dirty="0"/>
                <a:t>, </a:t>
              </a:r>
              <a:r>
                <a:rPr lang="en-US" altLang="de-DE" sz="1400" dirty="0" err="1"/>
                <a:t>ekranda</a:t>
              </a:r>
              <a:r>
                <a:rPr lang="en-US" altLang="de-DE" sz="1400" dirty="0"/>
                <a:t> </a:t>
              </a:r>
              <a:r>
                <a:rPr lang="en-US" altLang="de-DE" sz="1400" dirty="0" err="1"/>
                <a:t>ürün</a:t>
              </a:r>
              <a:r>
                <a:rPr lang="en-US" altLang="de-DE" sz="1400" dirty="0"/>
                <a:t> </a:t>
              </a:r>
              <a:r>
                <a:rPr lang="en-US" altLang="de-DE" sz="1400" dirty="0" err="1"/>
                <a:t>bazında</a:t>
              </a:r>
              <a:r>
                <a:rPr lang="en-US" altLang="de-DE" sz="1400" dirty="0"/>
                <a:t> </a:t>
              </a:r>
              <a:r>
                <a:rPr lang="en-US" altLang="de-DE" sz="1400" dirty="0" err="1"/>
                <a:t>görüntülenen</a:t>
              </a:r>
              <a:r>
                <a:rPr lang="en-US" altLang="de-DE" sz="1400" dirty="0"/>
                <a:t> </a:t>
              </a:r>
              <a:r>
                <a:rPr lang="en-US" altLang="de-DE" sz="1400" dirty="0" err="1"/>
                <a:t>fiyatları</a:t>
              </a:r>
              <a:r>
                <a:rPr lang="en-US" altLang="de-DE" sz="1400" dirty="0"/>
                <a:t> </a:t>
              </a:r>
              <a:r>
                <a:rPr lang="en-US" altLang="de-DE" sz="1400" dirty="0" err="1"/>
                <a:t>belirlenen</a:t>
              </a:r>
              <a:r>
                <a:rPr lang="en-US" altLang="de-DE" sz="1400" dirty="0"/>
                <a:t> </a:t>
              </a:r>
              <a:r>
                <a:rPr lang="en-US" altLang="de-DE" sz="1400" dirty="0" err="1"/>
                <a:t>süreler</a:t>
              </a:r>
              <a:r>
                <a:rPr lang="en-US" altLang="de-DE" sz="1400" dirty="0"/>
                <a:t> </a:t>
              </a:r>
              <a:r>
                <a:rPr lang="en-US" altLang="de-DE" sz="1400" dirty="0" err="1"/>
                <a:t>çerçevesinde</a:t>
              </a:r>
              <a:r>
                <a:rPr lang="en-US" altLang="de-DE" sz="1400" dirty="0"/>
                <a:t> </a:t>
              </a:r>
              <a:r>
                <a:rPr lang="en-US" altLang="de-DE" sz="1400" dirty="0" err="1"/>
                <a:t>onaylaması</a:t>
              </a:r>
              <a:r>
                <a:rPr lang="en-US" altLang="de-DE" sz="1400" dirty="0"/>
                <a:t> </a:t>
              </a:r>
              <a:r>
                <a:rPr lang="en-US" altLang="de-DE" sz="1400" dirty="0" err="1"/>
                <a:t>ile</a:t>
              </a:r>
              <a:r>
                <a:rPr lang="en-US" altLang="de-DE" sz="1400" dirty="0"/>
                <a:t> </a:t>
              </a:r>
              <a:r>
                <a:rPr lang="en-US" altLang="de-DE" sz="1400" dirty="0" err="1"/>
                <a:t>gerçekleşecektir</a:t>
              </a:r>
              <a:r>
                <a:rPr lang="en-US" altLang="de-DE" sz="1400" dirty="0"/>
                <a:t>. </a:t>
              </a:r>
              <a:endParaRPr lang="en-US" altLang="de-DE" sz="1400" dirty="0" smtClean="0"/>
            </a:p>
            <a:p>
              <a:pPr marL="0" indent="0">
                <a:buNone/>
              </a:pPr>
              <a:r>
                <a:rPr lang="en-US" altLang="de-DE" sz="1400" dirty="0" err="1" smtClean="0"/>
                <a:t>İhale</a:t>
              </a:r>
              <a:r>
                <a:rPr lang="en-US" altLang="de-DE" sz="1400" dirty="0" smtClean="0"/>
                <a:t> </a:t>
              </a:r>
              <a:r>
                <a:rPr lang="en-US" altLang="de-DE" sz="1400" dirty="0" err="1"/>
                <a:t>esnasında</a:t>
              </a:r>
              <a:r>
                <a:rPr lang="en-US" altLang="de-DE" sz="1400" dirty="0"/>
                <a:t> </a:t>
              </a:r>
              <a:r>
                <a:rPr lang="en-US" altLang="de-DE" sz="1400" dirty="0" err="1"/>
                <a:t>ekranda</a:t>
              </a:r>
              <a:r>
                <a:rPr lang="en-US" altLang="de-DE" sz="1400" dirty="0"/>
                <a:t> </a:t>
              </a:r>
              <a:r>
                <a:rPr lang="en-US" altLang="de-DE" sz="1400" dirty="0" err="1"/>
                <a:t>aşağıdaki</a:t>
              </a:r>
              <a:r>
                <a:rPr lang="en-US" altLang="de-DE" sz="1400" dirty="0"/>
                <a:t> </a:t>
              </a:r>
              <a:r>
                <a:rPr lang="en-US" altLang="de-DE" sz="1400" dirty="0" err="1"/>
                <a:t>bilgileri</a:t>
              </a:r>
              <a:r>
                <a:rPr lang="en-US" altLang="de-DE" sz="1400" dirty="0"/>
                <a:t> </a:t>
              </a:r>
              <a:r>
                <a:rPr lang="en-US" altLang="de-DE" sz="1400" dirty="0" err="1" smtClean="0"/>
                <a:t>göreceksiniz</a:t>
              </a:r>
              <a:r>
                <a:rPr lang="en-US" altLang="de-DE" sz="1400" dirty="0" smtClean="0"/>
                <a:t>:</a:t>
              </a:r>
              <a:endParaRPr lang="en-US" altLang="de-DE" sz="1400" dirty="0"/>
            </a:p>
            <a:p>
              <a:pPr marL="342900" indent="-342900">
                <a:buClrTx/>
                <a:buSzPct val="90000"/>
                <a:buFont typeface="+mj-lt"/>
                <a:buAutoNum type="arabicPeriod"/>
              </a:pPr>
              <a:r>
                <a:rPr lang="nn-NO" altLang="de-DE" sz="1400" dirty="0"/>
                <a:t>Mevcut teklifin bitiş </a:t>
              </a:r>
              <a:r>
                <a:rPr lang="nn-NO" altLang="de-DE" sz="1400" dirty="0" smtClean="0"/>
                <a:t>tarihi ve saati </a:t>
              </a:r>
              <a:r>
                <a:rPr lang="en-US" altLang="de-DE" sz="1400" dirty="0" smtClean="0"/>
                <a:t>(end time of current step</a:t>
              </a:r>
              <a:r>
                <a:rPr lang="en-US" altLang="de-DE" sz="1400" dirty="0"/>
                <a:t>), </a:t>
              </a:r>
              <a:r>
                <a:rPr lang="en-US" altLang="de-DE" sz="1400" dirty="0" err="1" smtClean="0"/>
                <a:t>bir</a:t>
              </a:r>
              <a:r>
                <a:rPr lang="en-US" altLang="de-DE" sz="1400" dirty="0" smtClean="0"/>
                <a:t> </a:t>
              </a:r>
              <a:r>
                <a:rPr lang="en-US" altLang="de-DE" sz="1400" dirty="0" err="1"/>
                <a:t>sonraki</a:t>
              </a:r>
              <a:r>
                <a:rPr lang="en-US" altLang="de-DE" sz="1400" dirty="0"/>
                <a:t> </a:t>
              </a:r>
              <a:r>
                <a:rPr lang="en-US" altLang="de-DE" sz="1400" dirty="0" smtClean="0"/>
                <a:t>ad</a:t>
              </a:r>
              <a:r>
                <a:rPr lang="nn-NO" altLang="de-DE" sz="1400" dirty="0" smtClean="0"/>
                <a:t>ımda</a:t>
              </a:r>
              <a:r>
                <a:rPr lang="en-US" altLang="de-DE" sz="1400" dirty="0" smtClean="0"/>
                <a:t> </a:t>
              </a:r>
              <a:r>
                <a:rPr lang="en-US" altLang="de-DE" sz="1400" dirty="0" err="1"/>
                <a:t>fiyatın</a:t>
              </a:r>
              <a:r>
                <a:rPr lang="en-US" altLang="de-DE" sz="1400" dirty="0"/>
                <a:t> </a:t>
              </a:r>
              <a:r>
                <a:rPr lang="en-US" altLang="de-DE" sz="1400" dirty="0" smtClean="0"/>
                <a:t>ne </a:t>
              </a:r>
              <a:r>
                <a:rPr lang="en-US" altLang="de-DE" sz="1400" dirty="0" err="1" smtClean="0"/>
                <a:t>kadar</a:t>
              </a:r>
              <a:r>
                <a:rPr lang="en-US" altLang="de-DE" sz="1400" dirty="0" smtClean="0"/>
                <a:t> </a:t>
              </a:r>
              <a:r>
                <a:rPr lang="en-US" altLang="de-DE" sz="1400" dirty="0" err="1" smtClean="0"/>
                <a:t>düşeceği</a:t>
              </a:r>
              <a:r>
                <a:rPr lang="en-US" altLang="de-DE" sz="1400" dirty="0" smtClean="0"/>
                <a:t> (next bid step), </a:t>
              </a:r>
              <a:r>
                <a:rPr lang="en-US" altLang="de-DE" sz="1400" dirty="0" err="1" smtClean="0"/>
                <a:t>mevcut</a:t>
              </a:r>
              <a:r>
                <a:rPr lang="en-US" altLang="de-DE" sz="1400" dirty="0" smtClean="0"/>
                <a:t> </a:t>
              </a:r>
              <a:r>
                <a:rPr lang="en-US" altLang="de-DE" sz="1400" dirty="0" err="1" smtClean="0"/>
                <a:t>teklif</a:t>
              </a:r>
              <a:r>
                <a:rPr lang="en-US" altLang="de-DE" sz="1400" dirty="0" smtClean="0"/>
                <a:t> </a:t>
              </a:r>
              <a:r>
                <a:rPr lang="en-US" altLang="de-DE" sz="1400" dirty="0" err="1" smtClean="0"/>
                <a:t>i</a:t>
              </a:r>
              <a:r>
                <a:rPr lang="nn-NO" altLang="de-DE" sz="1400" dirty="0"/>
                <a:t>ç</a:t>
              </a:r>
              <a:r>
                <a:rPr lang="en-US" altLang="de-DE" sz="1400" dirty="0" smtClean="0"/>
                <a:t>in </a:t>
              </a:r>
              <a:r>
                <a:rPr lang="en-US" altLang="de-DE" sz="1400" dirty="0" err="1" smtClean="0"/>
                <a:t>kalan</a:t>
              </a:r>
              <a:r>
                <a:rPr lang="en-US" altLang="de-DE" sz="1400" dirty="0" smtClean="0"/>
                <a:t> </a:t>
              </a:r>
              <a:r>
                <a:rPr lang="nn-NO" altLang="de-DE" sz="1400" dirty="0"/>
                <a:t>süre</a:t>
              </a:r>
              <a:r>
                <a:rPr lang="en-US" altLang="de-DE" sz="1400" dirty="0" smtClean="0"/>
                <a:t> – </a:t>
              </a:r>
              <a:r>
                <a:rPr lang="en-US" altLang="de-DE" sz="1400" dirty="0" err="1" smtClean="0"/>
                <a:t>dakika</a:t>
              </a:r>
              <a:r>
                <a:rPr lang="en-US" altLang="de-DE" sz="1400" dirty="0" smtClean="0"/>
                <a:t> </a:t>
              </a:r>
              <a:r>
                <a:rPr lang="en-US" altLang="de-DE" sz="1400" dirty="0" err="1" smtClean="0"/>
                <a:t>ve</a:t>
              </a:r>
              <a:r>
                <a:rPr lang="en-US" altLang="de-DE" sz="1400" dirty="0" smtClean="0"/>
                <a:t> </a:t>
              </a:r>
              <a:r>
                <a:rPr lang="en-US" altLang="de-DE" sz="1400" dirty="0" err="1" smtClean="0"/>
                <a:t>saniye</a:t>
              </a:r>
              <a:r>
                <a:rPr lang="en-US" altLang="de-DE" sz="1400" dirty="0" smtClean="0"/>
                <a:t> </a:t>
              </a:r>
              <a:r>
                <a:rPr lang="en-US" altLang="de-DE" sz="1400" dirty="0" err="1" smtClean="0"/>
                <a:t>olarak</a:t>
              </a:r>
              <a:r>
                <a:rPr lang="en-US" altLang="de-DE" sz="1400" dirty="0" smtClean="0"/>
                <a:t> (</a:t>
              </a:r>
              <a:r>
                <a:rPr lang="en-US" altLang="de-DE" sz="1400" dirty="0" err="1"/>
                <a:t>r</a:t>
              </a:r>
              <a:r>
                <a:rPr lang="en-US" altLang="de-DE" sz="1400" dirty="0" err="1" smtClean="0"/>
                <a:t>emanining</a:t>
              </a:r>
              <a:r>
                <a:rPr lang="en-US" altLang="de-DE" sz="1400" dirty="0" smtClean="0"/>
                <a:t> time before end of current step), </a:t>
              </a:r>
              <a:r>
                <a:rPr lang="tr-TR" altLang="de-DE" sz="1400" dirty="0" smtClean="0"/>
                <a:t>bir </a:t>
              </a:r>
              <a:r>
                <a:rPr lang="tr-TR" altLang="de-DE" sz="1400" dirty="0"/>
                <a:t>sonraki basamağın </a:t>
              </a:r>
              <a:r>
                <a:rPr lang="tr-TR" altLang="de-DE" sz="1400" dirty="0" smtClean="0"/>
                <a:t>süresi</a:t>
              </a:r>
              <a:r>
                <a:rPr lang="de-DE" altLang="de-DE" sz="1400" dirty="0" smtClean="0"/>
                <a:t>-</a:t>
              </a:r>
              <a:r>
                <a:rPr lang="tr-TR" altLang="de-DE" sz="1400" dirty="0" smtClean="0"/>
                <a:t>dakika</a:t>
              </a:r>
              <a:r>
                <a:rPr lang="de-DE" altLang="de-DE" sz="1400" dirty="0" smtClean="0"/>
                <a:t> </a:t>
              </a:r>
              <a:r>
                <a:rPr lang="de-DE" altLang="de-DE" sz="1400" dirty="0" err="1" smtClean="0"/>
                <a:t>olarak</a:t>
              </a:r>
              <a:r>
                <a:rPr lang="tr-TR" altLang="de-DE" sz="1400" dirty="0" smtClean="0"/>
                <a:t> </a:t>
              </a:r>
              <a:r>
                <a:rPr lang="de-DE" altLang="de-DE" sz="1400" dirty="0" smtClean="0"/>
                <a:t>(</a:t>
              </a:r>
              <a:r>
                <a:rPr lang="en-US" altLang="de-DE" sz="1400" dirty="0" smtClean="0"/>
                <a:t>next step duration in minutes), </a:t>
              </a:r>
              <a:r>
                <a:rPr lang="tr-TR" altLang="de-DE" sz="1400" dirty="0" smtClean="0"/>
                <a:t>ekranın </a:t>
              </a:r>
              <a:r>
                <a:rPr lang="tr-TR" altLang="de-DE" sz="1400" dirty="0"/>
                <a:t>yenilenme </a:t>
              </a:r>
              <a:r>
                <a:rPr lang="tr-TR" altLang="de-DE" sz="1400" dirty="0" smtClean="0"/>
                <a:t>süresi</a:t>
              </a:r>
              <a:r>
                <a:rPr lang="de-DE" altLang="de-DE" sz="1400" dirty="0" smtClean="0"/>
                <a:t> (</a:t>
              </a:r>
              <a:r>
                <a:rPr lang="en-US" altLang="de-DE" sz="1400" dirty="0"/>
                <a:t>refresh </a:t>
              </a:r>
              <a:r>
                <a:rPr lang="en-US" altLang="de-DE" sz="1400" dirty="0" smtClean="0"/>
                <a:t>rate</a:t>
              </a:r>
              <a:r>
                <a:rPr lang="de-DE" altLang="de-DE" sz="1400" dirty="0" smtClean="0"/>
                <a:t>)</a:t>
              </a:r>
              <a:endParaRPr lang="en-US" altLang="de-DE" sz="1400" dirty="0" smtClean="0"/>
            </a:p>
            <a:p>
              <a:pPr marL="342900" indent="-342900">
                <a:buClrTx/>
                <a:buSzPct val="90000"/>
                <a:buFont typeface="+mj-lt"/>
                <a:buAutoNum type="arabicPeriod"/>
              </a:pPr>
              <a:r>
                <a:rPr lang="en-US" altLang="de-DE" sz="1400" dirty="0" err="1" smtClean="0"/>
                <a:t>Onaylanmas</a:t>
              </a:r>
              <a:r>
                <a:rPr lang="en-US" altLang="de-DE" sz="1400" dirty="0" err="1"/>
                <a:t>ı</a:t>
              </a:r>
              <a:r>
                <a:rPr lang="en-US" altLang="de-DE" sz="1400" dirty="0" smtClean="0"/>
                <a:t> </a:t>
              </a:r>
              <a:r>
                <a:rPr lang="en-US" altLang="de-DE" sz="1400" dirty="0" err="1" smtClean="0"/>
                <a:t>gereken</a:t>
              </a:r>
              <a:r>
                <a:rPr lang="en-US" altLang="de-DE" sz="1400" dirty="0" smtClean="0"/>
                <a:t> </a:t>
              </a:r>
              <a:r>
                <a:rPr lang="en-US" altLang="de-DE" sz="1400" dirty="0" err="1" smtClean="0"/>
                <a:t>mevcut</a:t>
              </a:r>
              <a:r>
                <a:rPr lang="en-US" altLang="de-DE" sz="1400" dirty="0" smtClean="0"/>
                <a:t> </a:t>
              </a:r>
              <a:r>
                <a:rPr lang="en-US" altLang="de-DE" sz="1400" dirty="0" err="1" smtClean="0"/>
                <a:t>fiyat</a:t>
              </a:r>
              <a:r>
                <a:rPr lang="en-US" altLang="de-DE" sz="1400" dirty="0" smtClean="0"/>
                <a:t> </a:t>
              </a:r>
              <a:r>
                <a:rPr lang="en-US" altLang="de-DE" sz="1400" dirty="0" smtClean="0"/>
                <a:t>(current bid), </a:t>
              </a:r>
              <a:r>
                <a:rPr lang="en-US" altLang="de-DE" sz="1400" dirty="0" err="1" smtClean="0"/>
                <a:t>ihale</a:t>
              </a:r>
              <a:r>
                <a:rPr lang="en-US" altLang="de-DE" sz="1400" dirty="0"/>
                <a:t> </a:t>
              </a:r>
              <a:r>
                <a:rPr lang="en-US" altLang="de-DE" sz="1400" dirty="0" err="1" smtClean="0"/>
                <a:t>ba</a:t>
              </a:r>
              <a:r>
                <a:rPr lang="en-US" altLang="de-DE" sz="1400" dirty="0" err="1"/>
                <a:t>ş</a:t>
              </a:r>
              <a:r>
                <a:rPr lang="en-US" altLang="de-DE" sz="1400" dirty="0" err="1" smtClean="0"/>
                <a:t>langı</a:t>
              </a:r>
              <a:r>
                <a:rPr lang="nn-NO" altLang="de-DE" sz="1400" dirty="0" smtClean="0"/>
                <a:t>ç</a:t>
              </a:r>
              <a:r>
                <a:rPr lang="en-US" altLang="de-DE" sz="1400" dirty="0"/>
                <a:t> </a:t>
              </a:r>
              <a:r>
                <a:rPr lang="en-US" altLang="de-DE" sz="1400" dirty="0" err="1"/>
                <a:t>fiyatı</a:t>
              </a:r>
              <a:r>
                <a:rPr lang="en-US" altLang="de-DE" sz="1400" dirty="0"/>
                <a:t> </a:t>
              </a:r>
              <a:r>
                <a:rPr lang="en-US" altLang="de-DE" sz="1400" dirty="0" smtClean="0"/>
                <a:t>(start price), son </a:t>
              </a:r>
              <a:r>
                <a:rPr lang="en-US" altLang="de-DE" sz="1400" dirty="0" err="1" smtClean="0"/>
                <a:t>olarak</a:t>
              </a:r>
              <a:r>
                <a:rPr lang="en-US" altLang="de-DE" sz="1400" dirty="0" smtClean="0"/>
                <a:t> </a:t>
              </a:r>
              <a:r>
                <a:rPr lang="en-US" altLang="de-DE" sz="1400" dirty="0" err="1" smtClean="0"/>
                <a:t>onay</a:t>
              </a:r>
              <a:r>
                <a:rPr lang="en-US" altLang="de-DE" sz="1400" dirty="0" smtClean="0"/>
                <a:t> </a:t>
              </a:r>
              <a:r>
                <a:rPr lang="en-US" altLang="de-DE" sz="1400" dirty="0" err="1" smtClean="0"/>
                <a:t>verdi</a:t>
              </a:r>
              <a:r>
                <a:rPr lang="en-US" altLang="de-DE" sz="1400" dirty="0" err="1"/>
                <a:t>ğ</a:t>
              </a:r>
              <a:r>
                <a:rPr lang="en-US" altLang="de-DE" sz="1400" dirty="0" err="1" smtClean="0"/>
                <a:t>iniz</a:t>
              </a:r>
              <a:r>
                <a:rPr lang="en-US" altLang="de-DE" sz="1400" dirty="0" smtClean="0"/>
                <a:t> </a:t>
              </a:r>
              <a:r>
                <a:rPr lang="en-US" altLang="de-DE" sz="1400" dirty="0" err="1" smtClean="0"/>
                <a:t>en</a:t>
              </a:r>
              <a:r>
                <a:rPr lang="en-US" altLang="de-DE" sz="1400" dirty="0" smtClean="0"/>
                <a:t> </a:t>
              </a:r>
              <a:r>
                <a:rPr lang="en-US" altLang="de-DE" sz="1400" dirty="0" err="1" smtClean="0"/>
                <a:t>düşük</a:t>
              </a:r>
              <a:r>
                <a:rPr lang="en-US" altLang="de-DE" sz="1400" dirty="0" smtClean="0"/>
                <a:t> </a:t>
              </a:r>
              <a:r>
                <a:rPr lang="en-US" altLang="de-DE" sz="1400" dirty="0" err="1" smtClean="0"/>
                <a:t>fiyat</a:t>
              </a:r>
              <a:r>
                <a:rPr lang="en-US" altLang="de-DE" sz="1400" dirty="0" smtClean="0"/>
                <a:t> (</a:t>
              </a:r>
              <a:r>
                <a:rPr lang="en-US" altLang="de-DE" sz="1400" dirty="0" smtClean="0"/>
                <a:t>own </a:t>
              </a:r>
              <a:r>
                <a:rPr lang="en-US" altLang="de-DE" sz="1400" dirty="0" smtClean="0"/>
                <a:t>best </a:t>
              </a:r>
              <a:r>
                <a:rPr lang="en-US" altLang="de-DE" sz="1400" dirty="0" smtClean="0"/>
                <a:t>bid) </a:t>
              </a:r>
              <a:r>
                <a:rPr lang="en-US" altLang="de-DE" sz="1400" dirty="0" smtClean="0"/>
                <a:t>(2) </a:t>
              </a:r>
            </a:p>
            <a:p>
              <a:pPr marL="342900" indent="-342900">
                <a:buClrTx/>
                <a:buSzPct val="90000"/>
                <a:buFont typeface="+mj-lt"/>
                <a:buAutoNum type="arabicPeriod"/>
              </a:pPr>
              <a:r>
                <a:rPr lang="en-US" altLang="de-DE" sz="1400" dirty="0" err="1"/>
                <a:t>İhale</a:t>
              </a:r>
              <a:r>
                <a:rPr lang="en-US" altLang="de-DE" sz="1400" dirty="0"/>
                <a:t> </a:t>
              </a:r>
              <a:r>
                <a:rPr lang="en-US" altLang="de-DE" sz="1400" dirty="0" err="1"/>
                <a:t>ekranında</a:t>
              </a:r>
              <a:r>
                <a:rPr lang="en-US" altLang="de-DE" sz="1400" dirty="0"/>
                <a:t> </a:t>
              </a:r>
              <a:r>
                <a:rPr lang="en-US" altLang="de-DE" sz="1400" dirty="0" err="1"/>
                <a:t>görüntülenen</a:t>
              </a:r>
              <a:r>
                <a:rPr lang="en-US" altLang="de-DE" sz="1400" dirty="0"/>
                <a:t> </a:t>
              </a:r>
              <a:r>
                <a:rPr lang="en-US" altLang="de-DE" sz="1400" dirty="0" err="1"/>
                <a:t>mevcut</a:t>
              </a:r>
              <a:r>
                <a:rPr lang="en-US" altLang="de-DE" sz="1400" dirty="0"/>
                <a:t> </a:t>
              </a:r>
              <a:r>
                <a:rPr lang="en-US" altLang="de-DE" sz="1400" dirty="0" err="1"/>
                <a:t>fiyatı</a:t>
              </a:r>
              <a:r>
                <a:rPr lang="en-US" altLang="de-DE" sz="1400" dirty="0"/>
                <a:t> </a:t>
              </a:r>
              <a:r>
                <a:rPr lang="en-US" altLang="de-DE" sz="1400" dirty="0" err="1"/>
                <a:t>kabul</a:t>
              </a:r>
              <a:r>
                <a:rPr lang="en-US" altLang="de-DE" sz="1400" dirty="0"/>
                <a:t> </a:t>
              </a:r>
              <a:r>
                <a:rPr lang="en-US" altLang="de-DE" sz="1400" dirty="0" err="1"/>
                <a:t>edilebilir</a:t>
              </a:r>
              <a:r>
                <a:rPr lang="en-US" altLang="de-DE" sz="1400" dirty="0"/>
                <a:t> </a:t>
              </a:r>
              <a:r>
                <a:rPr lang="en-US" altLang="de-DE" sz="1400" dirty="0" err="1"/>
                <a:t>bir</a:t>
              </a:r>
              <a:r>
                <a:rPr lang="en-US" altLang="de-DE" sz="1400" dirty="0"/>
                <a:t> </a:t>
              </a:r>
              <a:r>
                <a:rPr lang="en-US" altLang="de-DE" sz="1400" dirty="0" err="1"/>
                <a:t>teklif</a:t>
              </a:r>
              <a:r>
                <a:rPr lang="en-US" altLang="de-DE" sz="1400" dirty="0"/>
                <a:t> </a:t>
              </a:r>
              <a:r>
                <a:rPr lang="en-US" altLang="de-DE" sz="1400" dirty="0" err="1"/>
                <a:t>olarak</a:t>
              </a:r>
              <a:r>
                <a:rPr lang="en-US" altLang="de-DE" sz="1400" dirty="0"/>
                <a:t> </a:t>
              </a:r>
              <a:r>
                <a:rPr lang="en-US" altLang="de-DE" sz="1400" dirty="0" err="1"/>
                <a:t>değerlendiriyorsanız</a:t>
              </a:r>
              <a:r>
                <a:rPr lang="en-US" altLang="de-DE" sz="1400" dirty="0"/>
                <a:t>, </a:t>
              </a:r>
              <a:r>
                <a:rPr lang="en-US" altLang="de-DE" sz="1400" dirty="0" err="1"/>
                <a:t>onaylamak</a:t>
              </a:r>
              <a:r>
                <a:rPr lang="en-US" altLang="de-DE" sz="1400" dirty="0"/>
                <a:t> </a:t>
              </a:r>
              <a:r>
                <a:rPr lang="en-US" altLang="de-DE" sz="1400" dirty="0" err="1"/>
                <a:t>için</a:t>
              </a:r>
              <a:r>
                <a:rPr lang="en-US" altLang="de-DE" sz="1400" dirty="0"/>
                <a:t> </a:t>
              </a:r>
              <a:r>
                <a:rPr lang="en-US" altLang="de-DE" sz="1400" dirty="0" err="1"/>
                <a:t>yeşil</a:t>
              </a:r>
              <a:r>
                <a:rPr lang="en-US" altLang="de-DE" sz="1400" dirty="0"/>
                <a:t>     </a:t>
              </a:r>
              <a:r>
                <a:rPr lang="en-US" altLang="de-DE" sz="1400" dirty="0" smtClean="0"/>
                <a:t> </a:t>
              </a:r>
              <a:r>
                <a:rPr lang="en-US" altLang="de-DE" sz="1400" dirty="0" err="1" smtClean="0"/>
                <a:t>işaretine</a:t>
              </a:r>
              <a:r>
                <a:rPr lang="en-US" altLang="de-DE" sz="1400" dirty="0" smtClean="0"/>
                <a:t> </a:t>
              </a:r>
              <a:r>
                <a:rPr lang="en-US" altLang="de-DE" sz="1400" dirty="0" err="1"/>
                <a:t>tıklayın</a:t>
              </a:r>
              <a:r>
                <a:rPr lang="en-US" altLang="de-DE" sz="1400" dirty="0"/>
                <a:t> </a:t>
              </a:r>
              <a:r>
                <a:rPr lang="en-US" altLang="de-DE" sz="1400" dirty="0" err="1"/>
                <a:t>ve</a:t>
              </a:r>
              <a:r>
                <a:rPr lang="en-US" altLang="de-DE" sz="1400" dirty="0"/>
                <a:t> </a:t>
              </a:r>
              <a:r>
                <a:rPr lang="en-US" altLang="de-DE" sz="1400" dirty="0" err="1"/>
                <a:t>bir</a:t>
              </a:r>
              <a:r>
                <a:rPr lang="en-US" altLang="de-DE" sz="1400" dirty="0"/>
                <a:t> </a:t>
              </a:r>
              <a:r>
                <a:rPr lang="en-US" altLang="de-DE" sz="1400" dirty="0" err="1"/>
                <a:t>sonraki</a:t>
              </a:r>
              <a:r>
                <a:rPr lang="en-US" altLang="de-DE" sz="1400" dirty="0"/>
                <a:t> </a:t>
              </a:r>
              <a:r>
                <a:rPr lang="en-US" altLang="de-DE" sz="1400" dirty="0" err="1"/>
                <a:t>fiyat</a:t>
              </a:r>
              <a:r>
                <a:rPr lang="en-US" altLang="de-DE" sz="1400" dirty="0"/>
                <a:t> </a:t>
              </a:r>
              <a:r>
                <a:rPr lang="en-US" altLang="de-DE" sz="1400" dirty="0" err="1"/>
                <a:t>teklifi</a:t>
              </a:r>
              <a:r>
                <a:rPr lang="en-US" altLang="de-DE" sz="1400" dirty="0"/>
                <a:t> </a:t>
              </a:r>
              <a:r>
                <a:rPr lang="en-US" altLang="de-DE" sz="1400" dirty="0" err="1"/>
                <a:t>için</a:t>
              </a:r>
              <a:r>
                <a:rPr lang="en-US" altLang="de-DE" sz="1400" dirty="0"/>
                <a:t> </a:t>
              </a:r>
              <a:r>
                <a:rPr lang="en-US" altLang="de-DE" sz="1400" dirty="0" err="1"/>
                <a:t>bekleyin</a:t>
              </a:r>
              <a:r>
                <a:rPr lang="en-US" altLang="de-DE" sz="1400" dirty="0"/>
                <a:t>. </a:t>
              </a:r>
              <a:r>
                <a:rPr lang="en-US" altLang="de-DE" sz="1400" dirty="0" err="1"/>
                <a:t>İhalede</a:t>
              </a:r>
              <a:r>
                <a:rPr lang="en-US" altLang="de-DE" sz="1400" dirty="0"/>
                <a:t> </a:t>
              </a:r>
              <a:r>
                <a:rPr lang="en-US" altLang="de-DE" sz="1400" dirty="0" err="1"/>
                <a:t>kalmaya</a:t>
              </a:r>
              <a:r>
                <a:rPr lang="en-US" altLang="de-DE" sz="1400" dirty="0"/>
                <a:t> </a:t>
              </a:r>
              <a:r>
                <a:rPr lang="en-US" altLang="de-DE" sz="1400" dirty="0" err="1"/>
                <a:t>devam</a:t>
              </a:r>
              <a:r>
                <a:rPr lang="en-US" altLang="de-DE" sz="1400" dirty="0"/>
                <a:t> </a:t>
              </a:r>
              <a:r>
                <a:rPr lang="en-US" altLang="de-DE" sz="1400" dirty="0" err="1"/>
                <a:t>etmek</a:t>
              </a:r>
              <a:r>
                <a:rPr lang="en-US" altLang="de-DE" sz="1400" dirty="0"/>
                <a:t> </a:t>
              </a:r>
              <a:r>
                <a:rPr lang="en-US" altLang="de-DE" sz="1400" dirty="0" err="1"/>
                <a:t>istiyorsanız</a:t>
              </a:r>
              <a:r>
                <a:rPr lang="en-US" altLang="de-DE" sz="1400" dirty="0"/>
                <a:t>, </a:t>
              </a:r>
              <a:r>
                <a:rPr lang="en-US" altLang="de-DE" sz="1400" dirty="0" err="1"/>
                <a:t>kendi</a:t>
              </a:r>
              <a:r>
                <a:rPr lang="en-US" altLang="de-DE" sz="1400" dirty="0"/>
                <a:t> </a:t>
              </a:r>
              <a:r>
                <a:rPr lang="en-US" altLang="de-DE" sz="1400" dirty="0" err="1"/>
                <a:t>fiyat</a:t>
              </a:r>
              <a:r>
                <a:rPr lang="en-US" altLang="de-DE" sz="1400" dirty="0"/>
                <a:t> </a:t>
              </a:r>
              <a:r>
                <a:rPr lang="en-US" altLang="de-DE" sz="1400" dirty="0" err="1"/>
                <a:t>limitinize</a:t>
              </a:r>
              <a:r>
                <a:rPr lang="en-US" altLang="de-DE" sz="1400" dirty="0"/>
                <a:t> </a:t>
              </a:r>
              <a:r>
                <a:rPr lang="en-US" altLang="de-DE" sz="1400" dirty="0" err="1"/>
                <a:t>ulaşana</a:t>
              </a:r>
              <a:r>
                <a:rPr lang="en-US" altLang="de-DE" sz="1400" dirty="0"/>
                <a:t> </a:t>
              </a:r>
              <a:r>
                <a:rPr lang="en-US" altLang="de-DE" sz="1400" dirty="0" err="1"/>
                <a:t>kadar</a:t>
              </a:r>
              <a:r>
                <a:rPr lang="en-US" altLang="de-DE" sz="1400" dirty="0"/>
                <a:t> </a:t>
              </a:r>
              <a:r>
                <a:rPr lang="en-US" altLang="de-DE" sz="1400" dirty="0" err="1"/>
                <a:t>ekranda</a:t>
              </a:r>
              <a:r>
                <a:rPr lang="en-US" altLang="de-DE" sz="1400" dirty="0"/>
                <a:t> </a:t>
              </a:r>
              <a:r>
                <a:rPr lang="en-US" altLang="de-DE" sz="1400" dirty="0" err="1"/>
                <a:t>ürün</a:t>
              </a:r>
              <a:r>
                <a:rPr lang="en-US" altLang="de-DE" sz="1400" dirty="0"/>
                <a:t> </a:t>
              </a:r>
              <a:r>
                <a:rPr lang="en-US" altLang="de-DE" sz="1400" dirty="0" err="1"/>
                <a:t>bazında</a:t>
              </a:r>
              <a:r>
                <a:rPr lang="en-US" altLang="de-DE" sz="1400" dirty="0"/>
                <a:t> </a:t>
              </a:r>
              <a:r>
                <a:rPr lang="en-US" altLang="de-DE" sz="1400" dirty="0" err="1"/>
                <a:t>görüntülenecek</a:t>
              </a:r>
              <a:r>
                <a:rPr lang="en-US" altLang="de-DE" sz="1400" dirty="0"/>
                <a:t> </a:t>
              </a:r>
              <a:r>
                <a:rPr lang="en-US" altLang="de-DE" sz="1400" dirty="0" err="1"/>
                <a:t>fiyatları</a:t>
              </a:r>
              <a:r>
                <a:rPr lang="en-US" altLang="de-DE" sz="1400" dirty="0"/>
                <a:t> </a:t>
              </a:r>
              <a:r>
                <a:rPr lang="en-US" altLang="de-DE" sz="1400" dirty="0" err="1"/>
                <a:t>onaylamaya</a:t>
              </a:r>
              <a:r>
                <a:rPr lang="en-US" altLang="de-DE" sz="1400" dirty="0"/>
                <a:t> </a:t>
              </a:r>
              <a:r>
                <a:rPr lang="en-US" altLang="de-DE" sz="1400" dirty="0" err="1"/>
                <a:t>devam</a:t>
              </a:r>
              <a:r>
                <a:rPr lang="en-US" altLang="de-DE" sz="1400" dirty="0"/>
                <a:t> </a:t>
              </a:r>
              <a:r>
                <a:rPr lang="en-US" altLang="de-DE" sz="1400" dirty="0" err="1"/>
                <a:t>etmeniz</a:t>
              </a:r>
              <a:r>
                <a:rPr lang="en-US" altLang="de-DE" sz="1400" dirty="0"/>
                <a:t> </a:t>
              </a:r>
              <a:r>
                <a:rPr lang="en-US" altLang="de-DE" sz="1400" dirty="0" err="1" smtClean="0"/>
                <a:t>gerekmektedir</a:t>
              </a:r>
              <a:r>
                <a:rPr lang="en-US" altLang="de-DE" sz="1400" dirty="0" smtClean="0"/>
                <a:t>. </a:t>
              </a:r>
            </a:p>
            <a:p>
              <a:pPr>
                <a:buClrTx/>
                <a:buSzPct val="90000"/>
                <a:buFont typeface="Wingdings" panose="05000000000000000000" pitchFamily="2" charset="2"/>
                <a:buChar char="§"/>
              </a:pPr>
              <a:r>
                <a:rPr lang="en-US" altLang="de-DE" sz="1400" dirty="0" err="1"/>
                <a:t>Mevcut</a:t>
              </a:r>
              <a:r>
                <a:rPr lang="en-US" altLang="de-DE" sz="1400" dirty="0"/>
                <a:t> </a:t>
              </a:r>
              <a:r>
                <a:rPr lang="en-US" altLang="de-DE" sz="1400" dirty="0" err="1"/>
                <a:t>fiyat</a:t>
              </a:r>
              <a:r>
                <a:rPr lang="en-US" altLang="de-DE" sz="1400" dirty="0"/>
                <a:t> </a:t>
              </a:r>
              <a:r>
                <a:rPr lang="en-US" altLang="de-DE" sz="1400" dirty="0" err="1"/>
                <a:t>basamağını</a:t>
              </a:r>
              <a:r>
                <a:rPr lang="en-US" altLang="de-DE" sz="1400" dirty="0"/>
                <a:t> </a:t>
              </a:r>
              <a:r>
                <a:rPr lang="en-US" altLang="de-DE" sz="1400" dirty="0" err="1"/>
                <a:t>onaylamayı</a:t>
              </a:r>
              <a:r>
                <a:rPr lang="en-US" altLang="de-DE" sz="1400" dirty="0"/>
                <a:t> </a:t>
              </a:r>
              <a:r>
                <a:rPr lang="en-US" altLang="de-DE" sz="1400" dirty="0" err="1"/>
                <a:t>durdurmanız</a:t>
              </a:r>
              <a:r>
                <a:rPr lang="en-US" altLang="de-DE" sz="1400" dirty="0"/>
                <a:t> </a:t>
              </a:r>
              <a:r>
                <a:rPr lang="en-US" altLang="de-DE" sz="1400" dirty="0" err="1"/>
                <a:t>ile</a:t>
              </a:r>
              <a:r>
                <a:rPr lang="en-US" altLang="de-DE" sz="1400" dirty="0"/>
                <a:t> </a:t>
              </a:r>
              <a:r>
                <a:rPr lang="en-US" altLang="de-DE" sz="1400" dirty="0" err="1"/>
                <a:t>birlikte</a:t>
              </a:r>
              <a:r>
                <a:rPr lang="en-US" altLang="de-DE" sz="1400" dirty="0"/>
                <a:t> </a:t>
              </a:r>
              <a:r>
                <a:rPr lang="en-US" altLang="de-DE" sz="1400" dirty="0" err="1"/>
                <a:t>mevcut</a:t>
              </a:r>
              <a:r>
                <a:rPr lang="en-US" altLang="de-DE" sz="1400" dirty="0"/>
                <a:t> </a:t>
              </a:r>
              <a:r>
                <a:rPr lang="en-US" altLang="de-DE" sz="1400" dirty="0" err="1"/>
                <a:t>ürün</a:t>
              </a:r>
              <a:r>
                <a:rPr lang="en-US" altLang="de-DE" sz="1400" dirty="0"/>
                <a:t> </a:t>
              </a:r>
              <a:r>
                <a:rPr lang="en-US" altLang="de-DE" sz="1400" dirty="0" err="1"/>
                <a:t>için</a:t>
              </a:r>
              <a:r>
                <a:rPr lang="en-US" altLang="de-DE" sz="1400" dirty="0"/>
                <a:t> </a:t>
              </a:r>
              <a:r>
                <a:rPr lang="en-US" altLang="de-DE" sz="1400" dirty="0" err="1"/>
                <a:t>teklif</a:t>
              </a:r>
              <a:r>
                <a:rPr lang="en-US" altLang="de-DE" sz="1400" dirty="0"/>
                <a:t> </a:t>
              </a:r>
              <a:r>
                <a:rPr lang="en-US" altLang="de-DE" sz="1400" dirty="0" err="1"/>
                <a:t>verme</a:t>
              </a:r>
              <a:r>
                <a:rPr lang="en-US" altLang="de-DE" sz="1400" dirty="0"/>
                <a:t> </a:t>
              </a:r>
              <a:r>
                <a:rPr lang="en-US" altLang="de-DE" sz="1400" dirty="0" err="1"/>
                <a:t>süreciniz</a:t>
              </a:r>
              <a:r>
                <a:rPr lang="en-US" altLang="de-DE" sz="1400" dirty="0"/>
                <a:t> </a:t>
              </a:r>
              <a:r>
                <a:rPr lang="en-US" altLang="de-DE" sz="1400" dirty="0" err="1"/>
                <a:t>sona</a:t>
              </a:r>
              <a:r>
                <a:rPr lang="en-US" altLang="de-DE" sz="1400" dirty="0"/>
                <a:t> </a:t>
              </a:r>
              <a:r>
                <a:rPr lang="en-US" altLang="de-DE" sz="1400" dirty="0" err="1"/>
                <a:t>ermiş</a:t>
              </a:r>
              <a:r>
                <a:rPr lang="en-US" altLang="de-DE" sz="1400" dirty="0"/>
                <a:t> </a:t>
              </a:r>
              <a:r>
                <a:rPr lang="en-US" altLang="de-DE" sz="1400" dirty="0" err="1"/>
                <a:t>demektir</a:t>
              </a:r>
              <a:r>
                <a:rPr lang="en-US" altLang="de-DE" sz="1400" dirty="0"/>
                <a:t>. </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0487" y="3641380"/>
              <a:ext cx="238043" cy="19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605" y="4904084"/>
            <a:ext cx="7140575" cy="1895475"/>
          </a:xfrm>
          <a:prstGeom prst="rect">
            <a:avLst/>
          </a:prstGeom>
          <a:noFill/>
          <a:ln w="412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444878" y="4893512"/>
            <a:ext cx="7134832" cy="449261"/>
          </a:xfrm>
          <a:prstGeom prst="rect">
            <a:avLst/>
          </a:prstGeom>
          <a:noFill/>
          <a:ln w="28575">
            <a:solidFill>
              <a:srgbClr val="FF0000"/>
            </a:solidFill>
            <a:prstDash val="lgDashDot"/>
          </a:ln>
        </p:spPr>
        <p:txBody>
          <a:bodyPr lIns="0" tIns="0" rIns="0" bIns="0" rtlCol="0" anchor="ctr">
            <a:noAutofit/>
          </a:bodyPr>
          <a:lstStyle/>
          <a:p>
            <a:pPr algn="ctr">
              <a:lnSpc>
                <a:spcPct val="130000"/>
              </a:lnSpc>
              <a:spcBef>
                <a:spcPts val="1400"/>
              </a:spcBef>
            </a:pPr>
            <a:endParaRPr lang="de-DE" sz="1400" dirty="0"/>
          </a:p>
        </p:txBody>
      </p:sp>
      <p:sp>
        <p:nvSpPr>
          <p:cNvPr id="4" name="Rectangle 3"/>
          <p:cNvSpPr/>
          <p:nvPr/>
        </p:nvSpPr>
        <p:spPr>
          <a:xfrm>
            <a:off x="442605" y="5796088"/>
            <a:ext cx="7140599" cy="198820"/>
          </a:xfrm>
          <a:prstGeom prst="rect">
            <a:avLst/>
          </a:prstGeom>
          <a:noFill/>
          <a:ln w="31750">
            <a:solidFill>
              <a:srgbClr val="FF0000"/>
            </a:solidFill>
            <a:prstDash val="lgDashDot"/>
          </a:ln>
        </p:spPr>
        <p:txBody>
          <a:bodyPr lIns="0" tIns="0" rIns="0" bIns="0" rtlCol="0" anchor="ctr">
            <a:noAutofit/>
          </a:bodyPr>
          <a:lstStyle/>
          <a:p>
            <a:pPr algn="ctr">
              <a:lnSpc>
                <a:spcPct val="130000"/>
              </a:lnSpc>
              <a:spcBef>
                <a:spcPts val="1400"/>
              </a:spcBef>
            </a:pPr>
            <a:endParaRPr lang="de-DE" sz="1400" dirty="0"/>
          </a:p>
        </p:txBody>
      </p:sp>
      <p:sp>
        <p:nvSpPr>
          <p:cNvPr id="5" name="Rectangle 4"/>
          <p:cNvSpPr/>
          <p:nvPr/>
        </p:nvSpPr>
        <p:spPr>
          <a:xfrm>
            <a:off x="7244609" y="6438795"/>
            <a:ext cx="275964" cy="261847"/>
          </a:xfrm>
          <a:prstGeom prst="rect">
            <a:avLst/>
          </a:prstGeom>
          <a:noFill/>
          <a:ln w="31750">
            <a:solidFill>
              <a:srgbClr val="FF0000"/>
            </a:solidFill>
          </a:ln>
        </p:spPr>
        <p:txBody>
          <a:bodyPr lIns="0" tIns="0" rIns="0" bIns="0" rtlCol="0" anchor="ctr">
            <a:noAutofit/>
          </a:bodyPr>
          <a:lstStyle/>
          <a:p>
            <a:pPr algn="ctr">
              <a:lnSpc>
                <a:spcPct val="130000"/>
              </a:lnSpc>
              <a:spcBef>
                <a:spcPts val="1400"/>
              </a:spcBef>
            </a:pPr>
            <a:endParaRPr lang="de-DE" sz="1400" dirty="0"/>
          </a:p>
        </p:txBody>
      </p:sp>
      <p:sp>
        <p:nvSpPr>
          <p:cNvPr id="9" name="Oval 14"/>
          <p:cNvSpPr/>
          <p:nvPr/>
        </p:nvSpPr>
        <p:spPr>
          <a:xfrm>
            <a:off x="7067341" y="4927351"/>
            <a:ext cx="310626" cy="308418"/>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smtClean="0"/>
              <a:t>1</a:t>
            </a:r>
            <a:endParaRPr lang="de-DE" sz="1400" dirty="0"/>
          </a:p>
        </p:txBody>
      </p:sp>
      <p:sp>
        <p:nvSpPr>
          <p:cNvPr id="10" name="Oval 14"/>
          <p:cNvSpPr/>
          <p:nvPr/>
        </p:nvSpPr>
        <p:spPr>
          <a:xfrm>
            <a:off x="7651254" y="5727752"/>
            <a:ext cx="310626" cy="311078"/>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smtClean="0"/>
              <a:t>2</a:t>
            </a:r>
            <a:endParaRPr lang="de-DE" sz="1400" dirty="0"/>
          </a:p>
        </p:txBody>
      </p:sp>
      <p:sp>
        <p:nvSpPr>
          <p:cNvPr id="16" name="Oval 14"/>
          <p:cNvSpPr/>
          <p:nvPr/>
        </p:nvSpPr>
        <p:spPr>
          <a:xfrm>
            <a:off x="6828723" y="6416473"/>
            <a:ext cx="310626" cy="311078"/>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a:t>3</a:t>
            </a:r>
          </a:p>
        </p:txBody>
      </p:sp>
    </p:spTree>
    <p:extLst>
      <p:ext uri="{BB962C8B-B14F-4D97-AF65-F5344CB8AC3E}">
        <p14:creationId xmlns:p14="http://schemas.microsoft.com/office/powerpoint/2010/main" val="1319384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6534" y="4149080"/>
            <a:ext cx="5909962" cy="25043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062" y="1924018"/>
            <a:ext cx="6755996" cy="3017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2291" name="Rectangle 2"/>
          <p:cNvSpPr>
            <a:spLocks noGrp="1" noChangeArrowheads="1"/>
          </p:cNvSpPr>
          <p:nvPr>
            <p:ph type="title"/>
          </p:nvPr>
        </p:nvSpPr>
        <p:spPr>
          <a:xfrm>
            <a:off x="323850" y="333376"/>
            <a:ext cx="7056462" cy="359320"/>
          </a:xfrm>
        </p:spPr>
        <p:txBody>
          <a:bodyPr/>
          <a:lstStyle/>
          <a:p>
            <a:r>
              <a:rPr lang="en-US" altLang="de-DE" dirty="0"/>
              <a:t>LÜTFEN DİKKAT</a:t>
            </a:r>
            <a:r>
              <a:rPr lang="en-US" altLang="de-DE" dirty="0" smtClean="0"/>
              <a:t>! </a:t>
            </a:r>
          </a:p>
        </p:txBody>
      </p:sp>
      <p:sp>
        <p:nvSpPr>
          <p:cNvPr id="15" name="Inhaltsplatzhalter 1"/>
          <p:cNvSpPr txBox="1">
            <a:spLocks/>
          </p:cNvSpPr>
          <p:nvPr/>
        </p:nvSpPr>
        <p:spPr bwMode="auto">
          <a:xfrm>
            <a:off x="412404" y="714156"/>
            <a:ext cx="8448115"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0663" indent="-220663" algn="l" rtl="0" eaLnBrk="1" fontAlgn="base" hangingPunct="1">
              <a:lnSpc>
                <a:spcPct val="120000"/>
              </a:lnSpc>
              <a:spcBef>
                <a:spcPct val="0"/>
              </a:spcBef>
              <a:spcAft>
                <a:spcPct val="0"/>
              </a:spcAft>
              <a:buClr>
                <a:srgbClr val="FCC51D"/>
              </a:buClr>
              <a:buSzPct val="70000"/>
              <a:buFont typeface="Wingdings" pitchFamily="2" charset="2"/>
              <a:buChar char=""/>
              <a:defRPr sz="1600" kern="1200">
                <a:solidFill>
                  <a:schemeClr val="tx1"/>
                </a:solidFill>
                <a:latin typeface="Arial" pitchFamily="34" charset="0"/>
                <a:ea typeface="+mn-ea"/>
                <a:cs typeface="Arial" pitchFamily="34" charset="0"/>
              </a:defRPr>
            </a:lvl1pPr>
            <a:lvl2pPr marL="59055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2pPr>
            <a:lvl3pPr marL="938213"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3pPr>
            <a:lvl4pPr marL="130810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4pPr>
            <a:lvl5pPr marL="1631950" indent="-196850"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Tx/>
              <a:buSzPct val="90000"/>
              <a:buFont typeface="Wingdings" panose="05000000000000000000" pitchFamily="2" charset="2"/>
              <a:buChar char="§"/>
            </a:pPr>
            <a:r>
              <a:rPr lang="en-US" altLang="de-DE" sz="1400" dirty="0" err="1"/>
              <a:t>Geçerli</a:t>
            </a:r>
            <a:r>
              <a:rPr lang="en-US" altLang="de-DE" sz="1400" dirty="0"/>
              <a:t> </a:t>
            </a:r>
            <a:r>
              <a:rPr lang="en-US" altLang="de-DE" sz="1400" dirty="0" err="1"/>
              <a:t>ürün</a:t>
            </a:r>
            <a:r>
              <a:rPr lang="en-US" altLang="de-DE" sz="1400" dirty="0"/>
              <a:t> </a:t>
            </a:r>
            <a:r>
              <a:rPr lang="en-US" altLang="de-DE" sz="1400" dirty="0" err="1"/>
              <a:t>icin</a:t>
            </a:r>
            <a:r>
              <a:rPr lang="en-US" altLang="de-DE" sz="1400" dirty="0"/>
              <a:t> </a:t>
            </a:r>
            <a:r>
              <a:rPr lang="en-US" altLang="de-DE" sz="1400" dirty="0" err="1"/>
              <a:t>mevcut</a:t>
            </a:r>
            <a:r>
              <a:rPr lang="en-US" altLang="de-DE" sz="1400" dirty="0"/>
              <a:t> </a:t>
            </a:r>
            <a:r>
              <a:rPr lang="en-US" altLang="de-DE" sz="1400" dirty="0" err="1"/>
              <a:t>fiyat</a:t>
            </a:r>
            <a:r>
              <a:rPr lang="en-US" altLang="de-DE" sz="1400" dirty="0"/>
              <a:t> </a:t>
            </a:r>
            <a:r>
              <a:rPr lang="en-US" altLang="de-DE" sz="1400" dirty="0" err="1"/>
              <a:t>teklifini</a:t>
            </a:r>
            <a:r>
              <a:rPr lang="en-US" altLang="de-DE" sz="1400" dirty="0"/>
              <a:t> </a:t>
            </a:r>
            <a:r>
              <a:rPr lang="en-US" altLang="de-DE" sz="1400" dirty="0" err="1"/>
              <a:t>onaylamayı</a:t>
            </a:r>
            <a:r>
              <a:rPr lang="en-US" altLang="de-DE" sz="1400" dirty="0"/>
              <a:t> </a:t>
            </a:r>
            <a:r>
              <a:rPr lang="en-US" altLang="de-DE" sz="1400" dirty="0" err="1" smtClean="0"/>
              <a:t>bıraktığın</a:t>
            </a:r>
            <a:r>
              <a:rPr lang="en-US" altLang="de-DE" sz="1400" dirty="0" err="1"/>
              <a:t>ı</a:t>
            </a:r>
            <a:r>
              <a:rPr lang="en-US" altLang="de-DE" sz="1400" dirty="0" err="1" smtClean="0"/>
              <a:t>zda</a:t>
            </a:r>
            <a:r>
              <a:rPr lang="en-US" altLang="de-DE" sz="1400" dirty="0"/>
              <a:t>, </a:t>
            </a:r>
            <a:r>
              <a:rPr lang="en-US" altLang="de-DE" sz="1400" dirty="0" err="1"/>
              <a:t>bu</a:t>
            </a:r>
            <a:r>
              <a:rPr lang="en-US" altLang="de-DE" sz="1400" dirty="0"/>
              <a:t> </a:t>
            </a:r>
            <a:r>
              <a:rPr lang="en-US" altLang="de-DE" sz="1400" dirty="0" err="1"/>
              <a:t>ürün</a:t>
            </a:r>
            <a:r>
              <a:rPr lang="en-US" altLang="de-DE" sz="1400" dirty="0"/>
              <a:t> </a:t>
            </a:r>
            <a:r>
              <a:rPr lang="en-US" altLang="de-DE" sz="1400" dirty="0" err="1"/>
              <a:t>için</a:t>
            </a:r>
            <a:r>
              <a:rPr lang="en-US" altLang="de-DE" sz="1400" dirty="0"/>
              <a:t> </a:t>
            </a:r>
            <a:r>
              <a:rPr lang="en-US" altLang="de-DE" sz="1400" dirty="0" err="1"/>
              <a:t>teklif</a:t>
            </a:r>
            <a:r>
              <a:rPr lang="en-US" altLang="de-DE" sz="1400" dirty="0"/>
              <a:t> </a:t>
            </a:r>
            <a:r>
              <a:rPr lang="en-US" altLang="de-DE" sz="1400" dirty="0" err="1"/>
              <a:t>verme</a:t>
            </a:r>
            <a:r>
              <a:rPr lang="en-US" altLang="de-DE" sz="1400" dirty="0"/>
              <a:t> </a:t>
            </a:r>
            <a:r>
              <a:rPr lang="en-US" altLang="de-DE" sz="1400" dirty="0" err="1"/>
              <a:t>süreci</a:t>
            </a:r>
            <a:r>
              <a:rPr lang="en-US" altLang="de-DE" sz="1400" dirty="0"/>
              <a:t> </a:t>
            </a:r>
            <a:r>
              <a:rPr lang="en-US" altLang="de-DE" sz="1400" dirty="0" err="1"/>
              <a:t>sizin</a:t>
            </a:r>
            <a:r>
              <a:rPr lang="en-US" altLang="de-DE" sz="1400" dirty="0"/>
              <a:t> </a:t>
            </a:r>
            <a:r>
              <a:rPr lang="en-US" altLang="de-DE" sz="1400" dirty="0" err="1"/>
              <a:t>için</a:t>
            </a:r>
            <a:r>
              <a:rPr lang="en-US" altLang="de-DE" sz="1400" dirty="0"/>
              <a:t> </a:t>
            </a:r>
            <a:r>
              <a:rPr lang="en-US" altLang="de-DE" sz="1400" dirty="0" err="1"/>
              <a:t>sona</a:t>
            </a:r>
            <a:r>
              <a:rPr lang="en-US" altLang="de-DE" sz="1400" dirty="0"/>
              <a:t> </a:t>
            </a:r>
            <a:r>
              <a:rPr lang="en-US" altLang="de-DE" sz="1400" dirty="0" err="1"/>
              <a:t>erer</a:t>
            </a:r>
            <a:r>
              <a:rPr lang="en-US" altLang="de-DE" sz="1400" dirty="0"/>
              <a:t> </a:t>
            </a:r>
            <a:r>
              <a:rPr lang="en-US" altLang="de-DE" sz="1400" dirty="0" err="1"/>
              <a:t>ve</a:t>
            </a:r>
            <a:r>
              <a:rPr lang="en-US" altLang="de-DE" sz="1400" dirty="0"/>
              <a:t> </a:t>
            </a:r>
            <a:r>
              <a:rPr lang="en-US" altLang="de-DE" sz="1400" dirty="0" err="1"/>
              <a:t>ekranda</a:t>
            </a:r>
            <a:r>
              <a:rPr lang="en-US" altLang="de-DE" sz="1400" dirty="0"/>
              <a:t> </a:t>
            </a:r>
            <a:r>
              <a:rPr lang="en-US" altLang="de-DE" sz="1400" dirty="0" err="1"/>
              <a:t>bir</a:t>
            </a:r>
            <a:r>
              <a:rPr lang="en-US" altLang="de-DE" sz="1400" dirty="0"/>
              <a:t> </a:t>
            </a:r>
            <a:r>
              <a:rPr lang="en-US" altLang="de-DE" sz="1400" dirty="0" err="1"/>
              <a:t>uyarı</a:t>
            </a:r>
            <a:r>
              <a:rPr lang="en-US" altLang="de-DE" sz="1400" dirty="0"/>
              <a:t> </a:t>
            </a:r>
            <a:r>
              <a:rPr lang="en-US" altLang="de-DE" sz="1400" dirty="0" err="1" smtClean="0"/>
              <a:t>mesajı</a:t>
            </a:r>
            <a:r>
              <a:rPr lang="en-US" altLang="de-DE" sz="1400" dirty="0" smtClean="0"/>
              <a:t> </a:t>
            </a:r>
            <a:r>
              <a:rPr lang="en-US" altLang="de-DE" sz="1400" dirty="0" err="1" smtClean="0"/>
              <a:t>ile</a:t>
            </a:r>
            <a:r>
              <a:rPr lang="en-US" altLang="de-DE" sz="1400" dirty="0" smtClean="0"/>
              <a:t> </a:t>
            </a:r>
            <a:r>
              <a:rPr lang="en-US" altLang="de-DE" sz="1400" dirty="0" err="1"/>
              <a:t>ürün</a:t>
            </a:r>
            <a:r>
              <a:rPr lang="en-US" altLang="de-DE" sz="1400" dirty="0"/>
              <a:t> </a:t>
            </a:r>
            <a:r>
              <a:rPr lang="en-US" altLang="de-DE" sz="1400" dirty="0" err="1"/>
              <a:t>listesinin</a:t>
            </a:r>
            <a:r>
              <a:rPr lang="en-US" altLang="de-DE" sz="1400" dirty="0"/>
              <a:t> </a:t>
            </a:r>
            <a:r>
              <a:rPr lang="en-US" altLang="de-DE" sz="1400" dirty="0" err="1"/>
              <a:t>altında</a:t>
            </a:r>
            <a:r>
              <a:rPr lang="en-US" altLang="de-DE" sz="1400" dirty="0"/>
              <a:t> </a:t>
            </a:r>
            <a:r>
              <a:rPr lang="en-US" altLang="de-DE" sz="1400" dirty="0" err="1"/>
              <a:t>bir</a:t>
            </a:r>
            <a:r>
              <a:rPr lang="en-US" altLang="de-DE" sz="1400" dirty="0"/>
              <a:t> "STOP" </a:t>
            </a:r>
            <a:r>
              <a:rPr lang="en-US" altLang="de-DE" sz="1400" dirty="0" err="1"/>
              <a:t>işareti</a:t>
            </a:r>
            <a:r>
              <a:rPr lang="en-US" altLang="de-DE" sz="1400" dirty="0"/>
              <a:t> </a:t>
            </a:r>
            <a:r>
              <a:rPr lang="en-US" altLang="de-DE" sz="1400" dirty="0" err="1" smtClean="0"/>
              <a:t>görürsünüz</a:t>
            </a:r>
            <a:r>
              <a:rPr lang="en-US" altLang="de-DE" sz="1400" dirty="0"/>
              <a:t> (1). </a:t>
            </a:r>
            <a:r>
              <a:rPr lang="en-US" altLang="de-DE" sz="1400" dirty="0" err="1"/>
              <a:t>Bir</a:t>
            </a:r>
            <a:r>
              <a:rPr lang="en-US" altLang="de-DE" sz="1400" dirty="0"/>
              <a:t> </a:t>
            </a:r>
            <a:r>
              <a:rPr lang="en-US" altLang="de-DE" sz="1400" dirty="0" err="1"/>
              <a:t>sonraki</a:t>
            </a:r>
            <a:r>
              <a:rPr lang="en-US" altLang="de-DE" sz="1400" dirty="0"/>
              <a:t> </a:t>
            </a:r>
            <a:r>
              <a:rPr lang="en-US" altLang="de-DE" sz="1400" dirty="0" err="1"/>
              <a:t>ürüne</a:t>
            </a:r>
            <a:r>
              <a:rPr lang="en-US" altLang="de-DE" sz="1400" dirty="0"/>
              <a:t> </a:t>
            </a:r>
            <a:r>
              <a:rPr lang="en-US" altLang="de-DE" sz="1400" dirty="0" err="1"/>
              <a:t>ait</a:t>
            </a:r>
            <a:r>
              <a:rPr lang="en-US" altLang="de-DE" sz="1400" dirty="0"/>
              <a:t> </a:t>
            </a:r>
            <a:r>
              <a:rPr lang="en-US" altLang="de-DE" sz="1400" dirty="0" err="1"/>
              <a:t>teklif</a:t>
            </a:r>
            <a:r>
              <a:rPr lang="en-US" altLang="de-DE" sz="1400" dirty="0"/>
              <a:t> </a:t>
            </a:r>
            <a:r>
              <a:rPr lang="en-US" altLang="de-DE" sz="1400" dirty="0" err="1"/>
              <a:t>verme</a:t>
            </a:r>
            <a:r>
              <a:rPr lang="en-US" altLang="de-DE" sz="1400" dirty="0"/>
              <a:t> </a:t>
            </a:r>
            <a:r>
              <a:rPr lang="en-US" altLang="de-DE" sz="1400" dirty="0" err="1"/>
              <a:t>sürecini</a:t>
            </a:r>
            <a:r>
              <a:rPr lang="en-US" altLang="de-DE" sz="1400" dirty="0"/>
              <a:t> </a:t>
            </a:r>
            <a:r>
              <a:rPr lang="en-US" altLang="de-DE" sz="1400" dirty="0" err="1"/>
              <a:t>kaçırmamak</a:t>
            </a:r>
            <a:r>
              <a:rPr lang="en-US" altLang="de-DE" sz="1400" dirty="0"/>
              <a:t> </a:t>
            </a:r>
            <a:r>
              <a:rPr lang="en-US" altLang="de-DE" sz="1400" dirty="0" err="1"/>
              <a:t>için</a:t>
            </a:r>
            <a:r>
              <a:rPr lang="en-US" altLang="de-DE" sz="1400" dirty="0"/>
              <a:t>, </a:t>
            </a:r>
            <a:r>
              <a:rPr lang="en-US" altLang="de-DE" sz="1400" dirty="0" err="1"/>
              <a:t>takip</a:t>
            </a:r>
            <a:r>
              <a:rPr lang="en-US" altLang="de-DE" sz="1400" dirty="0"/>
              <a:t> </a:t>
            </a:r>
            <a:r>
              <a:rPr lang="en-US" altLang="de-DE" sz="1400" dirty="0" err="1"/>
              <a:t>eden</a:t>
            </a:r>
            <a:r>
              <a:rPr lang="en-US" altLang="de-DE" sz="1400" dirty="0"/>
              <a:t> </a:t>
            </a:r>
            <a:r>
              <a:rPr lang="en-US" altLang="de-DE" sz="1400" dirty="0" err="1"/>
              <a:t>ürün</a:t>
            </a:r>
            <a:r>
              <a:rPr lang="en-US" altLang="de-DE" sz="1400" dirty="0"/>
              <a:t> </a:t>
            </a:r>
            <a:r>
              <a:rPr lang="en-US" altLang="de-DE" sz="1400" dirty="0" err="1"/>
              <a:t>aktif</a:t>
            </a:r>
            <a:r>
              <a:rPr lang="en-US" altLang="de-DE" sz="1400" dirty="0"/>
              <a:t> hale </a:t>
            </a:r>
            <a:r>
              <a:rPr lang="en-US" altLang="de-DE" sz="1400" dirty="0" err="1"/>
              <a:t>gelene</a:t>
            </a:r>
            <a:r>
              <a:rPr lang="en-US" altLang="de-DE" sz="1400" dirty="0"/>
              <a:t> (Status: </a:t>
            </a:r>
            <a:r>
              <a:rPr lang="en-US" altLang="de-DE" sz="1400" dirty="0" err="1"/>
              <a:t>yeşile</a:t>
            </a:r>
            <a:r>
              <a:rPr lang="en-US" altLang="de-DE" sz="1400" dirty="0"/>
              <a:t> </a:t>
            </a:r>
            <a:r>
              <a:rPr lang="en-US" altLang="de-DE" sz="1400" dirty="0" err="1"/>
              <a:t>döner</a:t>
            </a:r>
            <a:r>
              <a:rPr lang="en-US" altLang="de-DE" sz="1400" dirty="0"/>
              <a:t>) </a:t>
            </a:r>
            <a:r>
              <a:rPr lang="en-US" altLang="de-DE" sz="1400" dirty="0" err="1"/>
              <a:t>kadar</a:t>
            </a:r>
            <a:r>
              <a:rPr lang="en-US" altLang="de-DE" sz="1400" dirty="0"/>
              <a:t> </a:t>
            </a:r>
            <a:r>
              <a:rPr lang="en-US" altLang="de-DE" sz="1400" dirty="0" err="1"/>
              <a:t>lütfen</a:t>
            </a:r>
            <a:r>
              <a:rPr lang="en-US" altLang="de-DE" sz="1400" dirty="0"/>
              <a:t> </a:t>
            </a:r>
            <a:r>
              <a:rPr lang="en-US" altLang="de-DE" sz="1400" dirty="0" err="1"/>
              <a:t>bekleyiniz</a:t>
            </a:r>
            <a:r>
              <a:rPr lang="en-US" altLang="de-DE" sz="1400" dirty="0"/>
              <a:t> (2).</a:t>
            </a:r>
            <a:endParaRPr lang="en-US" altLang="de-DE" sz="1400" dirty="0" smtClean="0"/>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1" y="2716087"/>
            <a:ext cx="2769929" cy="123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14"/>
          <p:cNvSpPr/>
          <p:nvPr/>
        </p:nvSpPr>
        <p:spPr>
          <a:xfrm>
            <a:off x="4505804" y="6180264"/>
            <a:ext cx="282387" cy="290624"/>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smtClean="0"/>
              <a:t>2</a:t>
            </a:r>
            <a:endParaRPr lang="de-DE" sz="1400" dirty="0"/>
          </a:p>
        </p:txBody>
      </p:sp>
      <p:sp>
        <p:nvSpPr>
          <p:cNvPr id="4" name="Rectangle 3"/>
          <p:cNvSpPr/>
          <p:nvPr/>
        </p:nvSpPr>
        <p:spPr>
          <a:xfrm flipV="1">
            <a:off x="1264395" y="2694633"/>
            <a:ext cx="2376264" cy="148777"/>
          </a:xfrm>
          <a:prstGeom prst="rect">
            <a:avLst/>
          </a:prstGeom>
          <a:noFill/>
          <a:ln w="31750">
            <a:solidFill>
              <a:srgbClr val="FF0000"/>
            </a:solidFill>
            <a:prstDash val="lgDashDot"/>
          </a:ln>
        </p:spPr>
        <p:txBody>
          <a:bodyPr lIns="0" tIns="0" rIns="0" bIns="0" rtlCol="0" anchor="ctr">
            <a:noAutofit/>
          </a:bodyPr>
          <a:lstStyle/>
          <a:p>
            <a:pPr algn="ctr">
              <a:lnSpc>
                <a:spcPct val="130000"/>
              </a:lnSpc>
              <a:spcBef>
                <a:spcPts val="1400"/>
              </a:spcBef>
            </a:pPr>
            <a:endParaRPr lang="de-DE" sz="1400" dirty="0"/>
          </a:p>
        </p:txBody>
      </p:sp>
      <p:cxnSp>
        <p:nvCxnSpPr>
          <p:cNvPr id="3" name="Straight Arrow Connector 2"/>
          <p:cNvCxnSpPr/>
          <p:nvPr/>
        </p:nvCxnSpPr>
        <p:spPr>
          <a:xfrm>
            <a:off x="3995936" y="2924944"/>
            <a:ext cx="2736304" cy="179649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812561" y="4721442"/>
            <a:ext cx="216024" cy="21329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 </a:t>
            </a:r>
            <a:endParaRPr lang="de-DE" dirty="0"/>
          </a:p>
        </p:txBody>
      </p:sp>
      <p:sp>
        <p:nvSpPr>
          <p:cNvPr id="18" name="Rectangle 17"/>
          <p:cNvSpPr/>
          <p:nvPr/>
        </p:nvSpPr>
        <p:spPr>
          <a:xfrm>
            <a:off x="4847202" y="6224795"/>
            <a:ext cx="147547" cy="193906"/>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 </a:t>
            </a:r>
            <a:endParaRPr lang="de-DE" dirty="0"/>
          </a:p>
        </p:txBody>
      </p:sp>
      <p:sp>
        <p:nvSpPr>
          <p:cNvPr id="9" name="Oval 14"/>
          <p:cNvSpPr/>
          <p:nvPr/>
        </p:nvSpPr>
        <p:spPr>
          <a:xfrm>
            <a:off x="3703141" y="2677266"/>
            <a:ext cx="282387" cy="319686"/>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smtClean="0"/>
              <a:t>1</a:t>
            </a:r>
            <a:endParaRPr lang="de-DE" sz="1400" dirty="0"/>
          </a:p>
        </p:txBody>
      </p:sp>
    </p:spTree>
    <p:extLst>
      <p:ext uri="{BB962C8B-B14F-4D97-AF65-F5344CB8AC3E}">
        <p14:creationId xmlns:p14="http://schemas.microsoft.com/office/powerpoint/2010/main" val="3407745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1"/>
          <p:cNvSpPr txBox="1">
            <a:spLocks/>
          </p:cNvSpPr>
          <p:nvPr/>
        </p:nvSpPr>
        <p:spPr bwMode="auto">
          <a:xfrm>
            <a:off x="467544" y="764704"/>
            <a:ext cx="7606581" cy="3347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0663" indent="-220663" algn="l" rtl="0" eaLnBrk="1" fontAlgn="base" hangingPunct="1">
              <a:lnSpc>
                <a:spcPct val="120000"/>
              </a:lnSpc>
              <a:spcBef>
                <a:spcPct val="0"/>
              </a:spcBef>
              <a:spcAft>
                <a:spcPct val="0"/>
              </a:spcAft>
              <a:buClr>
                <a:srgbClr val="FCC51D"/>
              </a:buClr>
              <a:buSzPct val="70000"/>
              <a:buFont typeface="Wingdings" pitchFamily="2" charset="2"/>
              <a:buChar char=""/>
              <a:defRPr sz="1600" kern="1200">
                <a:solidFill>
                  <a:schemeClr val="tx1"/>
                </a:solidFill>
                <a:latin typeface="Arial" pitchFamily="34" charset="0"/>
                <a:ea typeface="+mn-ea"/>
                <a:cs typeface="Arial" pitchFamily="34" charset="0"/>
              </a:defRPr>
            </a:lvl1pPr>
            <a:lvl2pPr marL="59055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2pPr>
            <a:lvl3pPr marL="938213"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3pPr>
            <a:lvl4pPr marL="130810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4pPr>
            <a:lvl5pPr marL="1631950" indent="-196850"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altLang="de-DE" dirty="0"/>
              <a:t>“</a:t>
            </a:r>
            <a:r>
              <a:rPr lang="de-DE" altLang="de-DE" b="1" u="sng" dirty="0" err="1"/>
              <a:t>Logout</a:t>
            </a:r>
            <a:r>
              <a:rPr lang="tr-TR" altLang="de-DE" b="1" u="sng" dirty="0"/>
              <a:t> (Çıkış)</a:t>
            </a:r>
            <a:r>
              <a:rPr lang="tr-TR" altLang="de-DE" dirty="0"/>
              <a:t>” butonuna tıklayarak sistemden </a:t>
            </a:r>
            <a:r>
              <a:rPr lang="tr-TR" dirty="0"/>
              <a:t>ç</a:t>
            </a:r>
            <a:r>
              <a:rPr lang="tr-TR" altLang="de-DE" dirty="0"/>
              <a:t>ıkış işlemini gerçekleştirebilirsiniz.</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54482"/>
            <a:ext cx="7102858" cy="48828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3315" name="Rectangle 2"/>
          <p:cNvSpPr>
            <a:spLocks noGrp="1" noChangeArrowheads="1"/>
          </p:cNvSpPr>
          <p:nvPr>
            <p:ph type="title"/>
          </p:nvPr>
        </p:nvSpPr>
        <p:spPr>
          <a:xfrm>
            <a:off x="467544" y="260648"/>
            <a:ext cx="7630294" cy="609600"/>
          </a:xfrm>
        </p:spPr>
        <p:txBody>
          <a:bodyPr/>
          <a:lstStyle/>
          <a:p>
            <a:r>
              <a:rPr lang="tr-TR" altLang="de-DE" dirty="0"/>
              <a:t>eSourcing </a:t>
            </a:r>
            <a:r>
              <a:rPr lang="de-DE" altLang="de-DE" dirty="0"/>
              <a:t>SİSTEMİ</a:t>
            </a:r>
            <a:r>
              <a:rPr lang="tr-TR" altLang="de-DE" dirty="0"/>
              <a:t>`ND</a:t>
            </a:r>
            <a:r>
              <a:rPr lang="de-DE" altLang="de-DE" dirty="0"/>
              <a:t>E</a:t>
            </a:r>
            <a:r>
              <a:rPr lang="tr-TR" altLang="de-DE" dirty="0"/>
              <a:t>N ÇIKIŞ YAPMAK</a:t>
            </a:r>
            <a:endParaRPr lang="en-US" altLang="de-DE" dirty="0" smtClean="0"/>
          </a:p>
        </p:txBody>
      </p:sp>
      <p:sp>
        <p:nvSpPr>
          <p:cNvPr id="3" name="Rectangle 2"/>
          <p:cNvSpPr/>
          <p:nvPr/>
        </p:nvSpPr>
        <p:spPr>
          <a:xfrm>
            <a:off x="7646214" y="1432070"/>
            <a:ext cx="196414" cy="196730"/>
          </a:xfrm>
          <a:prstGeom prst="rect">
            <a:avLst/>
          </a:prstGeom>
          <a:noFill/>
          <a:ln w="25400">
            <a:solidFill>
              <a:srgbClr val="FF0000"/>
            </a:solidFill>
          </a:ln>
        </p:spPr>
        <p:txBody>
          <a:bodyPr lIns="0" tIns="0" rIns="0" bIns="0" rtlCol="0" anchor="ctr">
            <a:noAutofit/>
          </a:bodyPr>
          <a:lstStyle/>
          <a:p>
            <a:pPr algn="ctr">
              <a:lnSpc>
                <a:spcPct val="130000"/>
              </a:lnSpc>
              <a:spcBef>
                <a:spcPts val="1400"/>
              </a:spcBef>
            </a:pPr>
            <a:endParaRPr lang="de-DE" sz="1400" dirty="0"/>
          </a:p>
        </p:txBody>
      </p:sp>
      <p:cxnSp>
        <p:nvCxnSpPr>
          <p:cNvPr id="5" name="Straight Arrow Connector 4"/>
          <p:cNvCxnSpPr/>
          <p:nvPr/>
        </p:nvCxnSpPr>
        <p:spPr>
          <a:xfrm>
            <a:off x="1426518" y="1052736"/>
            <a:ext cx="6219696" cy="477699"/>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393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tr-TR" dirty="0" smtClean="0"/>
              <a:t>İletİşİm</a:t>
            </a:r>
            <a:endParaRPr lang="tr-TR" dirty="0">
              <a:solidFill>
                <a:srgbClr val="C00000"/>
              </a:solidFill>
            </a:endParaRPr>
          </a:p>
        </p:txBody>
      </p:sp>
      <p:sp>
        <p:nvSpPr>
          <p:cNvPr id="6" name="Rectangle 6"/>
          <p:cNvSpPr txBox="1">
            <a:spLocks noChangeArrowheads="1"/>
          </p:cNvSpPr>
          <p:nvPr/>
        </p:nvSpPr>
        <p:spPr bwMode="auto">
          <a:xfrm>
            <a:off x="475803" y="1412776"/>
            <a:ext cx="4240213" cy="311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20663" indent="-220663" algn="l" rtl="0" eaLnBrk="1" fontAlgn="base" hangingPunct="1">
              <a:lnSpc>
                <a:spcPct val="120000"/>
              </a:lnSpc>
              <a:spcBef>
                <a:spcPct val="0"/>
              </a:spcBef>
              <a:spcAft>
                <a:spcPct val="0"/>
              </a:spcAft>
              <a:buClr>
                <a:srgbClr val="FCC51D"/>
              </a:buClr>
              <a:buSzPct val="70000"/>
              <a:buFont typeface="Wingdings" pitchFamily="2" charset="2"/>
              <a:buChar char=""/>
              <a:defRPr sz="1600" kern="1200">
                <a:solidFill>
                  <a:schemeClr val="tx1"/>
                </a:solidFill>
                <a:latin typeface="Arial" pitchFamily="34" charset="0"/>
                <a:ea typeface="+mn-ea"/>
                <a:cs typeface="Arial" pitchFamily="34" charset="0"/>
              </a:defRPr>
            </a:lvl1pPr>
            <a:lvl2pPr marL="59055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2pPr>
            <a:lvl3pPr marL="938213"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3pPr>
            <a:lvl4pPr marL="130810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4pPr>
            <a:lvl5pPr marL="1631950" indent="-196850"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1800" dirty="0" smtClean="0"/>
              <a:t>İ</a:t>
            </a:r>
            <a:r>
              <a:rPr lang="tr-TR" altLang="de-DE" sz="1800" dirty="0" smtClean="0"/>
              <a:t>hale sırasında teknik sorunlarla karşılaşırsanız, lütfen projeden sorumlu kategori müdürüne başvurunuz.</a:t>
            </a:r>
          </a:p>
          <a:p>
            <a:pPr marL="0" indent="0">
              <a:buNone/>
            </a:pPr>
            <a:endParaRPr lang="tr-TR" altLang="de-DE" sz="1800" dirty="0" smtClean="0"/>
          </a:p>
          <a:p>
            <a:pPr marL="0" indent="0">
              <a:buNone/>
            </a:pPr>
            <a:r>
              <a:rPr lang="tr-TR" altLang="de-DE" sz="1800" dirty="0" smtClean="0"/>
              <a:t>eSourcing platformunu kullanırken herhangi bir desteğe ihtiyacınız olursa, aşağıdaki iletişim bilgilerinden bizlere ulaşabilirsiniz:</a:t>
            </a:r>
          </a:p>
          <a:p>
            <a:pPr marL="0" indent="0">
              <a:buNone/>
            </a:pPr>
            <a:endParaRPr lang="tr-TR" altLang="de-DE" sz="1800" dirty="0" smtClean="0"/>
          </a:p>
          <a:p>
            <a:pPr marL="0" indent="0">
              <a:buFont typeface="Wingdings" pitchFamily="2" charset="2"/>
              <a:buNone/>
            </a:pPr>
            <a:r>
              <a:rPr lang="tr-TR" altLang="de-DE" sz="1800" dirty="0" smtClean="0"/>
              <a:t>Offer Solution Services</a:t>
            </a:r>
          </a:p>
          <a:p>
            <a:pPr>
              <a:buNone/>
            </a:pPr>
            <a:r>
              <a:rPr lang="tr-TR" altLang="de-DE" sz="1800" dirty="0" smtClean="0"/>
              <a:t>esourcing@sourcingsupport.de </a:t>
            </a:r>
          </a:p>
          <a:p>
            <a:pPr marL="0" indent="0">
              <a:buFont typeface="Wingdings" pitchFamily="2" charset="2"/>
              <a:buNone/>
            </a:pPr>
            <a:r>
              <a:rPr lang="tr-TR" altLang="de-DE" sz="1800" dirty="0" smtClean="0"/>
              <a:t>Telefon: +49 211 969 4747</a:t>
            </a:r>
          </a:p>
          <a:p>
            <a:pPr marL="0" indent="0">
              <a:buNone/>
            </a:pPr>
            <a:r>
              <a:rPr lang="tr-TR" altLang="de-DE" sz="1800" dirty="0" smtClean="0"/>
              <a:t>Pzt. – </a:t>
            </a:r>
            <a:r>
              <a:rPr lang="tr-TR" altLang="de-DE" sz="1800" dirty="0"/>
              <a:t>Perş.: </a:t>
            </a:r>
            <a:r>
              <a:rPr lang="tr-TR" altLang="de-DE" sz="1800" dirty="0" smtClean="0"/>
              <a:t>	08:00 – 18:00 </a:t>
            </a:r>
          </a:p>
          <a:p>
            <a:pPr marL="0" indent="0">
              <a:buFont typeface="Wingdings" pitchFamily="2" charset="2"/>
              <a:buNone/>
            </a:pPr>
            <a:r>
              <a:rPr lang="tr-TR" altLang="de-DE" sz="1800" dirty="0" smtClean="0"/>
              <a:t>Cuma:		08:00 – 16:00</a:t>
            </a:r>
          </a:p>
        </p:txBody>
      </p:sp>
    </p:spTree>
    <p:extLst>
      <p:ext uri="{BB962C8B-B14F-4D97-AF65-F5344CB8AC3E}">
        <p14:creationId xmlns:p14="http://schemas.microsoft.com/office/powerpoint/2010/main" val="3483138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ltLang="de-DE" dirty="0" smtClean="0"/>
              <a:t>GİRİŞ</a:t>
            </a:r>
            <a:endParaRPr lang="tr-TR" dirty="0"/>
          </a:p>
        </p:txBody>
      </p:sp>
      <p:sp>
        <p:nvSpPr>
          <p:cNvPr id="3" name="Content Placeholder 2"/>
          <p:cNvSpPr>
            <a:spLocks noGrp="1"/>
          </p:cNvSpPr>
          <p:nvPr>
            <p:ph idx="1"/>
          </p:nvPr>
        </p:nvSpPr>
        <p:spPr>
          <a:xfrm>
            <a:off x="179513" y="761996"/>
            <a:ext cx="8856984" cy="5259292"/>
          </a:xfrm>
        </p:spPr>
        <p:txBody>
          <a:bodyPr/>
          <a:lstStyle/>
          <a:p>
            <a:endParaRPr lang="en-US" altLang="de-DE"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tr-TR" altLang="de-DE" sz="1600" dirty="0" smtClean="0">
                <a:latin typeface="Arial" panose="020B0604020202020204" pitchFamily="34" charset="0"/>
                <a:cs typeface="Arial" panose="020B0604020202020204" pitchFamily="34" charset="0"/>
              </a:rPr>
              <a:t>Metro Group tarafından düzenlenen online ihaleye davet edildiniz. </a:t>
            </a:r>
          </a:p>
          <a:p>
            <a:pPr marL="285750" indent="-285750">
              <a:buFont typeface="Wingdings" panose="05000000000000000000" pitchFamily="2" charset="2"/>
              <a:buChar char="§"/>
            </a:pPr>
            <a:r>
              <a:rPr lang="tr-TR" altLang="de-DE" sz="1600" dirty="0" smtClean="0">
                <a:latin typeface="Arial" panose="020B0604020202020204" pitchFamily="34" charset="0"/>
                <a:cs typeface="Arial" panose="020B0604020202020204" pitchFamily="34" charset="0"/>
              </a:rPr>
              <a:t>Fiyat teklifinizi girmek için Metro Group tarafından sağlanan internet bazlı eSourcing Sistemi`ni kullanıyor olacaksınız.</a:t>
            </a:r>
          </a:p>
          <a:p>
            <a:pPr marL="285750" indent="-285750">
              <a:buFont typeface="Wingdings" panose="05000000000000000000" pitchFamily="2" charset="2"/>
              <a:buChar char="§"/>
            </a:pPr>
            <a:r>
              <a:rPr lang="tr-TR" altLang="de-DE" sz="1600" dirty="0" smtClean="0">
                <a:latin typeface="Arial" panose="020B0604020202020204" pitchFamily="34" charset="0"/>
                <a:cs typeface="Arial" panose="020B0604020202020204" pitchFamily="34" charset="0"/>
              </a:rPr>
              <a:t>Sisteme giriş için </a:t>
            </a:r>
            <a:r>
              <a:rPr lang="tr-TR" altLang="de-DE" sz="1600" dirty="0" smtClean="0">
                <a:latin typeface="Arial" panose="020B0604020202020204" pitchFamily="34" charset="0"/>
                <a:cs typeface="Arial" panose="020B0604020202020204" pitchFamily="34" charset="0"/>
                <a:hlinkClick r:id="rId2"/>
              </a:rPr>
              <a:t>https://esourcing.metro-link.com</a:t>
            </a:r>
            <a:r>
              <a:rPr lang="tr-TR" altLang="de-DE" sz="1600" dirty="0" smtClean="0">
                <a:latin typeface="Arial" panose="020B0604020202020204" pitchFamily="34" charset="0"/>
                <a:cs typeface="Arial" panose="020B0604020202020204" pitchFamily="34" charset="0"/>
              </a:rPr>
              <a:t> linkini kullanabilirsiniz.</a:t>
            </a:r>
          </a:p>
          <a:p>
            <a:pPr marL="285750" indent="-285750">
              <a:buFont typeface="Wingdings" panose="05000000000000000000" pitchFamily="2" charset="2"/>
              <a:buChar char="§"/>
            </a:pPr>
            <a:r>
              <a:rPr lang="tr-TR" altLang="de-DE" sz="1600" dirty="0" smtClean="0">
                <a:latin typeface="Arial" panose="020B0604020202020204" pitchFamily="34" charset="0"/>
                <a:cs typeface="Arial" panose="020B0604020202020204" pitchFamily="34" charset="0"/>
              </a:rPr>
              <a:t>Takip eden sayfalarda ihaleye nasıl fiyat teklifi </a:t>
            </a:r>
            <a:r>
              <a:rPr lang="de-DE" altLang="de-DE" sz="1600" dirty="0" err="1" smtClean="0">
                <a:latin typeface="Arial" panose="020B0604020202020204" pitchFamily="34" charset="0"/>
                <a:cs typeface="Arial" panose="020B0604020202020204" pitchFamily="34" charset="0"/>
              </a:rPr>
              <a:t>verebil</a:t>
            </a:r>
            <a:r>
              <a:rPr lang="tr-TR" altLang="de-DE" sz="1600" dirty="0" smtClean="0">
                <a:latin typeface="Arial" panose="020B0604020202020204" pitchFamily="34" charset="0"/>
                <a:cs typeface="Arial" panose="020B0604020202020204" pitchFamily="34" charset="0"/>
              </a:rPr>
              <a:t>eceğiniz </a:t>
            </a:r>
            <a:r>
              <a:rPr lang="tr-TR" altLang="de-DE" sz="1600" dirty="0" smtClean="0">
                <a:latin typeface="Arial" panose="020B0604020202020204" pitchFamily="34" charset="0"/>
                <a:cs typeface="Arial" panose="020B0604020202020204" pitchFamily="34" charset="0"/>
              </a:rPr>
              <a:t>ile ilgili detaylı açıklamayı bulabilirsiniz.</a:t>
            </a:r>
          </a:p>
          <a:p>
            <a:pPr marL="285750" indent="-285750">
              <a:buFont typeface="Wingdings" panose="05000000000000000000" pitchFamily="2" charset="2"/>
              <a:buChar char="§"/>
            </a:pPr>
            <a:r>
              <a:rPr lang="tr-TR" altLang="de-DE" sz="1600" dirty="0" smtClean="0">
                <a:latin typeface="Arial" panose="020B0604020202020204" pitchFamily="34" charset="0"/>
                <a:cs typeface="Arial" panose="020B0604020202020204" pitchFamily="34" charset="0"/>
              </a:rPr>
              <a:t>Herhangibir teknik desteğe ihtiyaç duymanız halinde sizinle her zaman irtibatta olan ihale sorumlunuz veya Almanya’daki merkezimizde bulunan Offer Solution Services ekibi ile bağlantıya geçebilirsiniz.</a:t>
            </a:r>
          </a:p>
          <a:p>
            <a:pPr marL="285750" indent="-285750">
              <a:buFont typeface="Wingdings" panose="05000000000000000000" pitchFamily="2" charset="2"/>
              <a:buChar char="§"/>
            </a:pPr>
            <a:r>
              <a:rPr lang="tr-TR" altLang="de-DE" sz="1600" dirty="0" smtClean="0">
                <a:latin typeface="Arial" panose="020B0604020202020204" pitchFamily="34" charset="0"/>
                <a:cs typeface="Arial" panose="020B0604020202020204" pitchFamily="34" charset="0"/>
              </a:rPr>
              <a:t>	Email: </a:t>
            </a:r>
            <a:r>
              <a:rPr lang="tr-TR" altLang="de-DE" sz="1600" dirty="0" smtClean="0">
                <a:latin typeface="Arial" panose="020B0604020202020204" pitchFamily="34" charset="0"/>
                <a:cs typeface="Arial" panose="020B0604020202020204" pitchFamily="34" charset="0"/>
                <a:hlinkClick r:id="rId3"/>
              </a:rPr>
              <a:t>sourcingsupport@metro.de</a:t>
            </a:r>
            <a:r>
              <a:rPr lang="tr-TR" altLang="de-DE" sz="1600" dirty="0" smtClean="0">
                <a:latin typeface="Arial" panose="020B0604020202020204" pitchFamily="34" charset="0"/>
                <a:cs typeface="Arial" panose="020B0604020202020204" pitchFamily="34" charset="0"/>
              </a:rPr>
              <a:t>  </a:t>
            </a:r>
          </a:p>
          <a:p>
            <a:pPr marL="285750" indent="-285750">
              <a:buFont typeface="Wingdings" panose="05000000000000000000" pitchFamily="2" charset="2"/>
              <a:buChar char="§"/>
            </a:pPr>
            <a:r>
              <a:rPr lang="tr-TR" altLang="de-DE" sz="1600" dirty="0" smtClean="0">
                <a:latin typeface="Arial" panose="020B0604020202020204" pitchFamily="34" charset="0"/>
                <a:cs typeface="Arial" panose="020B0604020202020204" pitchFamily="34" charset="0"/>
              </a:rPr>
              <a:t>	Telefon +49 211 969 4747</a:t>
            </a:r>
          </a:p>
          <a:p>
            <a:endParaRPr lang="en-US" altLang="de-DE" dirty="0"/>
          </a:p>
          <a:p>
            <a:endParaRPr lang="de-DE"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4323000"/>
            <a:ext cx="5248485" cy="241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p:cNvSpPr/>
          <p:nvPr/>
        </p:nvSpPr>
        <p:spPr>
          <a:xfrm rot="20228839">
            <a:off x="1837345" y="5298971"/>
            <a:ext cx="4875945"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threePt" dir="t"/>
            </a:scene3d>
          </a:bodyPr>
          <a:lstStyle/>
          <a:p>
            <a:pPr algn="ctr"/>
            <a:r>
              <a:rPr lang="tr-TR" sz="16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eSourcing Sistemi üzerinden email you ile  alacağınız davet örneğidir</a:t>
            </a:r>
            <a:endParaRPr lang="tr-TR" sz="16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4703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tr-TR" altLang="de-DE" sz="2000" dirty="0" smtClean="0"/>
              <a:t>SİSTEME GİRİŞ: </a:t>
            </a:r>
            <a:r>
              <a:rPr lang="en-US" altLang="de-DE" sz="2000" dirty="0" smtClean="0"/>
              <a:t/>
            </a:r>
            <a:br>
              <a:rPr lang="en-US" altLang="de-DE" sz="2000" dirty="0" smtClean="0"/>
            </a:br>
            <a:r>
              <a:rPr lang="de-DE" altLang="de-DE" sz="2000" dirty="0" smtClean="0">
                <a:hlinkClick r:id="rId3"/>
              </a:rPr>
              <a:t>https://esourcing.metro-link.com</a:t>
            </a:r>
            <a:r>
              <a:rPr lang="de-DE" altLang="de-DE" sz="2000" dirty="0" smtClean="0"/>
              <a:t> </a:t>
            </a:r>
            <a:endParaRPr lang="en-US" altLang="de-DE" sz="2000" dirty="0" smtClean="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447" y="3356992"/>
            <a:ext cx="4176464" cy="2808312"/>
          </a:xfrm>
          <a:prstGeom prst="rect">
            <a:avLst/>
          </a:prstGeom>
          <a:ln w="28575">
            <a:solidFill>
              <a:schemeClr val="tx1"/>
            </a:solidFill>
          </a:ln>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3933" y="3356992"/>
            <a:ext cx="3960440" cy="2808312"/>
          </a:xfrm>
          <a:prstGeom prst="rect">
            <a:avLst/>
          </a:prstGeom>
          <a:ln w="28575">
            <a:solidFill>
              <a:schemeClr val="tx1"/>
            </a:solidFill>
          </a:ln>
        </p:spPr>
      </p:pic>
      <p:sp>
        <p:nvSpPr>
          <p:cNvPr id="14" name="Oval 13"/>
          <p:cNvSpPr/>
          <p:nvPr/>
        </p:nvSpPr>
        <p:spPr>
          <a:xfrm>
            <a:off x="3923928" y="4329100"/>
            <a:ext cx="432048" cy="468052"/>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smtClean="0"/>
              <a:t>1</a:t>
            </a:r>
            <a:endParaRPr lang="de-DE" sz="1400" dirty="0"/>
          </a:p>
        </p:txBody>
      </p:sp>
      <p:sp>
        <p:nvSpPr>
          <p:cNvPr id="15" name="Oval 14"/>
          <p:cNvSpPr/>
          <p:nvPr/>
        </p:nvSpPr>
        <p:spPr>
          <a:xfrm>
            <a:off x="3851920" y="5049180"/>
            <a:ext cx="432048" cy="468052"/>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a:t>2</a:t>
            </a:r>
          </a:p>
        </p:txBody>
      </p:sp>
      <p:sp>
        <p:nvSpPr>
          <p:cNvPr id="16" name="Rectangle 15"/>
          <p:cNvSpPr/>
          <p:nvPr/>
        </p:nvSpPr>
        <p:spPr>
          <a:xfrm>
            <a:off x="2883500" y="5157192"/>
            <a:ext cx="911651" cy="247788"/>
          </a:xfrm>
          <a:prstGeom prst="rect">
            <a:avLst/>
          </a:prstGeom>
          <a:noFill/>
          <a:ln w="25400">
            <a:solidFill>
              <a:srgbClr val="FF0000"/>
            </a:solidFill>
          </a:ln>
        </p:spPr>
        <p:txBody>
          <a:bodyPr lIns="0" tIns="0" rIns="0" bIns="0" rtlCol="0" anchor="ctr">
            <a:noAutofit/>
          </a:bodyPr>
          <a:lstStyle/>
          <a:p>
            <a:pPr algn="ctr">
              <a:lnSpc>
                <a:spcPct val="130000"/>
              </a:lnSpc>
              <a:spcBef>
                <a:spcPts val="1400"/>
              </a:spcBef>
            </a:pPr>
            <a:endParaRPr lang="de-DE" sz="1400" dirty="0"/>
          </a:p>
        </p:txBody>
      </p:sp>
      <p:sp>
        <p:nvSpPr>
          <p:cNvPr id="18" name="Oval 17"/>
          <p:cNvSpPr/>
          <p:nvPr/>
        </p:nvSpPr>
        <p:spPr>
          <a:xfrm>
            <a:off x="3514944" y="5713588"/>
            <a:ext cx="399732" cy="375436"/>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smtClean="0"/>
              <a:t>3</a:t>
            </a:r>
            <a:endParaRPr lang="de-DE" sz="1400" dirty="0"/>
          </a:p>
        </p:txBody>
      </p:sp>
      <p:sp>
        <p:nvSpPr>
          <p:cNvPr id="19" name="Oval 18"/>
          <p:cNvSpPr/>
          <p:nvPr/>
        </p:nvSpPr>
        <p:spPr>
          <a:xfrm>
            <a:off x="5642188" y="4869160"/>
            <a:ext cx="432048" cy="468052"/>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smtClean="0"/>
              <a:t>4</a:t>
            </a:r>
            <a:endParaRPr lang="de-DE" sz="1400" dirty="0"/>
          </a:p>
        </p:txBody>
      </p:sp>
      <p:sp>
        <p:nvSpPr>
          <p:cNvPr id="20" name="Oval 19"/>
          <p:cNvSpPr/>
          <p:nvPr/>
        </p:nvSpPr>
        <p:spPr>
          <a:xfrm>
            <a:off x="5652120" y="5337212"/>
            <a:ext cx="432048" cy="468052"/>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smtClean="0"/>
              <a:t>5</a:t>
            </a:r>
            <a:endParaRPr lang="de-DE" sz="1400" dirty="0"/>
          </a:p>
        </p:txBody>
      </p:sp>
      <p:cxnSp>
        <p:nvCxnSpPr>
          <p:cNvPr id="4" name="Straight Arrow Connector 3"/>
          <p:cNvCxnSpPr/>
          <p:nvPr/>
        </p:nvCxnSpPr>
        <p:spPr>
          <a:xfrm flipH="1" flipV="1">
            <a:off x="2591682" y="5661250"/>
            <a:ext cx="972206" cy="3600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8" idx="6"/>
          </p:cNvCxnSpPr>
          <p:nvPr/>
        </p:nvCxnSpPr>
        <p:spPr>
          <a:xfrm flipV="1">
            <a:off x="3914676" y="4365105"/>
            <a:ext cx="1233388" cy="153620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48" name="Rectangle 4"/>
          <p:cNvSpPr>
            <a:spLocks noGrp="1" noChangeArrowheads="1"/>
          </p:cNvSpPr>
          <p:nvPr>
            <p:ph idx="1"/>
          </p:nvPr>
        </p:nvSpPr>
        <p:spPr>
          <a:xfrm>
            <a:off x="323528" y="1124744"/>
            <a:ext cx="8640960" cy="2016224"/>
          </a:xfrm>
          <a:solidFill>
            <a:schemeClr val="bg1"/>
          </a:solidFill>
        </p:spPr>
        <p:txBody>
          <a:bodyPr/>
          <a:lstStyle/>
          <a:p>
            <a:pPr>
              <a:defRPr/>
            </a:pPr>
            <a:r>
              <a:rPr lang="tr-TR" altLang="de-DE" sz="1600" dirty="0" smtClean="0"/>
              <a:t>Davet mailinde yer alan eSourcing linkine tıkladığınızda (konu baslığında da linki bulabilirsiniz), aşağıdaki oturum açma </a:t>
            </a:r>
            <a:r>
              <a:rPr lang="tr-TR" altLang="de-DE" sz="1600" dirty="0" smtClean="0"/>
              <a:t>ekranı</a:t>
            </a:r>
            <a:r>
              <a:rPr lang="de-DE" altLang="de-DE" sz="1600" dirty="0" smtClean="0"/>
              <a:t> </a:t>
            </a:r>
            <a:r>
              <a:rPr lang="de-DE" altLang="de-DE" sz="1600" dirty="0" err="1" smtClean="0"/>
              <a:t>ile</a:t>
            </a:r>
            <a:r>
              <a:rPr lang="de-DE" altLang="de-DE" sz="1600" dirty="0" smtClean="0"/>
              <a:t> </a:t>
            </a:r>
            <a:r>
              <a:rPr lang="de-DE" altLang="de-DE" sz="1600" dirty="0" err="1" smtClean="0"/>
              <a:t>kar</a:t>
            </a:r>
            <a:r>
              <a:rPr lang="tr-TR" altLang="de-DE" sz="1600" dirty="0" smtClean="0"/>
              <a:t>şı</a:t>
            </a:r>
            <a:r>
              <a:rPr lang="de-DE" altLang="de-DE" sz="1600" dirty="0" smtClean="0"/>
              <a:t>la</a:t>
            </a:r>
            <a:r>
              <a:rPr lang="tr-TR" altLang="de-DE" sz="1600" dirty="0" smtClean="0"/>
              <a:t>ş</a:t>
            </a:r>
            <a:r>
              <a:rPr lang="de-DE" altLang="de-DE" sz="1600" dirty="0" err="1" smtClean="0"/>
              <a:t>acaks</a:t>
            </a:r>
            <a:r>
              <a:rPr lang="tr-TR" altLang="de-DE" sz="1600" dirty="0" smtClean="0"/>
              <a:t>ı</a:t>
            </a:r>
            <a:r>
              <a:rPr lang="de-DE" altLang="de-DE" sz="1600" dirty="0" smtClean="0"/>
              <a:t>n</a:t>
            </a:r>
            <a:r>
              <a:rPr lang="tr-TR" altLang="de-DE" sz="1600" dirty="0" smtClean="0"/>
              <a:t>ı</a:t>
            </a:r>
            <a:r>
              <a:rPr lang="de-DE" altLang="de-DE" sz="1600" dirty="0" smtClean="0"/>
              <a:t>z</a:t>
            </a:r>
            <a:r>
              <a:rPr lang="tr-TR" altLang="de-DE" sz="1600" dirty="0" smtClean="0"/>
              <a:t>.</a:t>
            </a:r>
            <a:endParaRPr lang="tr-TR" altLang="de-DE" sz="1600" dirty="0" smtClean="0"/>
          </a:p>
          <a:p>
            <a:r>
              <a:rPr lang="tr-TR" altLang="de-DE" sz="1600" dirty="0" smtClean="0">
                <a:latin typeface="Arial" panose="020B0604020202020204" pitchFamily="34" charset="0"/>
                <a:cs typeface="Arial" panose="020B0604020202020204" pitchFamily="34" charset="0"/>
              </a:rPr>
              <a:t>Lütfen kullanıcı adınızı (Login) (1) ve şifrenizi (Password) (2) girdikten sonra “Log in” butonuna tıklayınız.</a:t>
            </a:r>
          </a:p>
          <a:p>
            <a:r>
              <a:rPr lang="tr-TR" altLang="de-DE" sz="1600" dirty="0" smtClean="0">
                <a:latin typeface="Arial" panose="020B0604020202020204" pitchFamily="34" charset="0"/>
                <a:cs typeface="Arial" panose="020B0604020202020204" pitchFamily="34" charset="0"/>
              </a:rPr>
              <a:t>Eğer yeni bir şifre almanız gerekirse, „Unable to log in?“e tıklayın (3). Bu sizi yeni bir şifre yaratma adımına yönlendirir. Yeni şifre yaratmak için kullanıcı adı (Login) (4) ve email adresinizi (Email) (5) girdikten sonra “Generate new  password”e (6) tıklayınız. Ardından sistem üzerinden yeni şifrenizi içeren bir email alacaksınız.</a:t>
            </a:r>
            <a:endParaRPr lang="tr-TR" altLang="de-DE" sz="1600" dirty="0">
              <a:latin typeface="Arial" panose="020B0604020202020204" pitchFamily="34" charset="0"/>
              <a:cs typeface="Arial" panose="020B0604020202020204" pitchFamily="34" charset="0"/>
            </a:endParaRPr>
          </a:p>
        </p:txBody>
      </p:sp>
      <p:sp>
        <p:nvSpPr>
          <p:cNvPr id="38" name="Rectangle 37"/>
          <p:cNvSpPr/>
          <p:nvPr/>
        </p:nvSpPr>
        <p:spPr>
          <a:xfrm>
            <a:off x="7732188" y="5784120"/>
            <a:ext cx="991784" cy="180019"/>
          </a:xfrm>
          <a:prstGeom prst="rect">
            <a:avLst/>
          </a:prstGeom>
          <a:noFill/>
          <a:ln w="25400">
            <a:solidFill>
              <a:srgbClr val="FF0000"/>
            </a:solidFill>
          </a:ln>
        </p:spPr>
        <p:txBody>
          <a:bodyPr lIns="0" tIns="0" rIns="0" bIns="0" rtlCol="0" anchor="ctr">
            <a:noAutofit/>
          </a:bodyPr>
          <a:lstStyle/>
          <a:p>
            <a:pPr algn="ctr">
              <a:lnSpc>
                <a:spcPct val="130000"/>
              </a:lnSpc>
              <a:spcBef>
                <a:spcPts val="1400"/>
              </a:spcBef>
            </a:pPr>
            <a:endParaRPr lang="de-DE" sz="1400" dirty="0"/>
          </a:p>
        </p:txBody>
      </p:sp>
      <p:sp>
        <p:nvSpPr>
          <p:cNvPr id="21" name="Oval 20"/>
          <p:cNvSpPr/>
          <p:nvPr/>
        </p:nvSpPr>
        <p:spPr>
          <a:xfrm>
            <a:off x="8244408" y="5276716"/>
            <a:ext cx="432048" cy="468052"/>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smtClean="0"/>
              <a:t>6</a:t>
            </a:r>
            <a:endParaRPr lang="de-DE" sz="1400" dirty="0"/>
          </a:p>
        </p:txBody>
      </p:sp>
    </p:spTree>
    <p:extLst>
      <p:ext uri="{BB962C8B-B14F-4D97-AF65-F5344CB8AC3E}">
        <p14:creationId xmlns:p14="http://schemas.microsoft.com/office/powerpoint/2010/main" val="2319929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395536" y="332656"/>
            <a:ext cx="7218362" cy="762000"/>
          </a:xfrm>
        </p:spPr>
        <p:txBody>
          <a:bodyPr/>
          <a:lstStyle/>
          <a:p>
            <a:r>
              <a:rPr lang="tr-TR" altLang="de-DE" sz="2000" dirty="0" smtClean="0"/>
              <a:t>İLK OTURUMun AÇILMASININ ARDINDAN ŞİFRE YENİLEME İŞLEMİ</a:t>
            </a:r>
            <a:endParaRPr lang="tr-TR" altLang="de-DE" sz="2000" b="0"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3212976"/>
            <a:ext cx="6316527" cy="3151764"/>
          </a:xfrm>
          <a:prstGeom prst="rect">
            <a:avLst/>
          </a:prstGeom>
          <a:ln w="38100">
            <a:solidFill>
              <a:schemeClr val="tx1"/>
            </a:solidFill>
          </a:ln>
        </p:spPr>
      </p:pic>
      <p:sp>
        <p:nvSpPr>
          <p:cNvPr id="8" name="Oval 7"/>
          <p:cNvSpPr/>
          <p:nvPr/>
        </p:nvSpPr>
        <p:spPr>
          <a:xfrm>
            <a:off x="2223810" y="5157192"/>
            <a:ext cx="347763" cy="371959"/>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smtClean="0"/>
              <a:t>1</a:t>
            </a:r>
            <a:endParaRPr lang="de-DE" sz="1400" dirty="0"/>
          </a:p>
        </p:txBody>
      </p:sp>
      <p:sp>
        <p:nvSpPr>
          <p:cNvPr id="10" name="Rectangle 4"/>
          <p:cNvSpPr txBox="1">
            <a:spLocks noChangeArrowheads="1"/>
          </p:cNvSpPr>
          <p:nvPr/>
        </p:nvSpPr>
        <p:spPr bwMode="auto">
          <a:xfrm>
            <a:off x="393653" y="1088740"/>
            <a:ext cx="7702302" cy="792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0663" indent="-220663" algn="l" rtl="0" eaLnBrk="1" fontAlgn="base" hangingPunct="1">
              <a:lnSpc>
                <a:spcPct val="120000"/>
              </a:lnSpc>
              <a:spcBef>
                <a:spcPct val="0"/>
              </a:spcBef>
              <a:spcAft>
                <a:spcPct val="0"/>
              </a:spcAft>
              <a:buClr>
                <a:srgbClr val="FCC51D"/>
              </a:buClr>
              <a:buSzPct val="70000"/>
              <a:buFont typeface="Wingdings" pitchFamily="2" charset="2"/>
              <a:buChar char=""/>
              <a:defRPr sz="1600" kern="1200">
                <a:solidFill>
                  <a:schemeClr val="tx1"/>
                </a:solidFill>
                <a:latin typeface="Arial" pitchFamily="34" charset="0"/>
                <a:ea typeface="+mn-ea"/>
                <a:cs typeface="Arial" pitchFamily="34" charset="0"/>
              </a:defRPr>
            </a:lvl1pPr>
            <a:lvl2pPr marL="59055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2pPr>
            <a:lvl3pPr marL="938213"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3pPr>
            <a:lvl4pPr marL="130810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4pPr>
            <a:lvl5pPr marL="1631950" indent="-196850"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tr-TR" altLang="de-DE" dirty="0" smtClean="0"/>
              <a:t>eSourcing Sistemi´ne ilk defa giriş yapıyorsanız, sistem üzerinden tarfınıza gönderilen şifre tek kullanımlık olacaktır. Verilen tek kullanımlık şifre ile sisteme giriş yaptığınızda, otomatik olarak şifre yenileme ekranına yönlendiriliyor olacaksınız. Lütfen kendinize özel oluşturduğunuz yeni şifrenizi bu ekranda iki defa girerek, “Validate password” butonuna tıklayınız. Sisteme sonraki girişlerinizde, kendinize özel olarak belirlediğiniz şifrenizi kullanabiliyor olacaksınız. </a:t>
            </a:r>
            <a:endParaRPr lang="tr-TR" altLang="de-DE" dirty="0"/>
          </a:p>
        </p:txBody>
      </p:sp>
      <p:cxnSp>
        <p:nvCxnSpPr>
          <p:cNvPr id="13" name="Straight Arrow Connector 12"/>
          <p:cNvCxnSpPr/>
          <p:nvPr/>
        </p:nvCxnSpPr>
        <p:spPr>
          <a:xfrm flipV="1">
            <a:off x="2571573" y="5187236"/>
            <a:ext cx="848299" cy="1065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6"/>
          </p:cNvCxnSpPr>
          <p:nvPr/>
        </p:nvCxnSpPr>
        <p:spPr>
          <a:xfrm>
            <a:off x="2571573" y="5343172"/>
            <a:ext cx="848299" cy="1020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931989" y="5780772"/>
            <a:ext cx="1063792" cy="192108"/>
          </a:xfrm>
          <a:prstGeom prst="rect">
            <a:avLst/>
          </a:prstGeom>
          <a:noFill/>
          <a:ln w="28575">
            <a:solidFill>
              <a:srgbClr val="FF0000"/>
            </a:solidFill>
          </a:ln>
        </p:spPr>
        <p:txBody>
          <a:bodyPr lIns="0" tIns="0" rIns="0" bIns="0" rtlCol="0" anchor="ctr">
            <a:noAutofit/>
          </a:bodyPr>
          <a:lstStyle/>
          <a:p>
            <a:pPr algn="ctr">
              <a:lnSpc>
                <a:spcPct val="130000"/>
              </a:lnSpc>
              <a:spcBef>
                <a:spcPts val="1400"/>
              </a:spcBef>
            </a:pPr>
            <a:endParaRPr lang="de-DE" sz="1400" dirty="0"/>
          </a:p>
        </p:txBody>
      </p:sp>
      <p:sp>
        <p:nvSpPr>
          <p:cNvPr id="12" name="Oval 11"/>
          <p:cNvSpPr/>
          <p:nvPr/>
        </p:nvSpPr>
        <p:spPr>
          <a:xfrm>
            <a:off x="6660232" y="5373216"/>
            <a:ext cx="347763" cy="371959"/>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a:t>2</a:t>
            </a:r>
          </a:p>
        </p:txBody>
      </p:sp>
    </p:spTree>
    <p:extLst>
      <p:ext uri="{BB962C8B-B14F-4D97-AF65-F5344CB8AC3E}">
        <p14:creationId xmlns:p14="http://schemas.microsoft.com/office/powerpoint/2010/main" val="3500634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333376"/>
            <a:ext cx="8280598" cy="431328"/>
          </a:xfrm>
        </p:spPr>
        <p:txBody>
          <a:bodyPr/>
          <a:lstStyle/>
          <a:p>
            <a:r>
              <a:rPr lang="tr-TR" dirty="0" smtClean="0"/>
              <a:t>KİŞİSEL EKRAN GÖRÜNÜMÜNÜ OLUŞTURMA</a:t>
            </a:r>
            <a:endParaRPr lang="tr-T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9672" y="2492896"/>
            <a:ext cx="5257494" cy="3694233"/>
          </a:xfrm>
          <a:ln w="25400">
            <a:solidFill>
              <a:schemeClr val="bg2">
                <a:lumMod val="10000"/>
              </a:schemeClr>
            </a:solidFill>
          </a:ln>
        </p:spPr>
      </p:pic>
      <p:sp>
        <p:nvSpPr>
          <p:cNvPr id="5" name="Rectangle 4"/>
          <p:cNvSpPr/>
          <p:nvPr/>
        </p:nvSpPr>
        <p:spPr>
          <a:xfrm>
            <a:off x="3059832" y="3882576"/>
            <a:ext cx="864096" cy="160588"/>
          </a:xfrm>
          <a:prstGeom prst="rect">
            <a:avLst/>
          </a:prstGeom>
          <a:noFill/>
          <a:ln w="25400">
            <a:solidFill>
              <a:srgbClr val="FF0000"/>
            </a:solidFill>
          </a:ln>
        </p:spPr>
        <p:txBody>
          <a:bodyPr lIns="0" tIns="0" rIns="0" bIns="0" rtlCol="0" anchor="ctr">
            <a:noAutofit/>
          </a:bodyPr>
          <a:lstStyle/>
          <a:p>
            <a:pPr algn="ctr">
              <a:lnSpc>
                <a:spcPct val="130000"/>
              </a:lnSpc>
              <a:spcBef>
                <a:spcPts val="1400"/>
              </a:spcBef>
            </a:pPr>
            <a:endParaRPr lang="de-DE" sz="1400" dirty="0"/>
          </a:p>
        </p:txBody>
      </p:sp>
      <p:sp>
        <p:nvSpPr>
          <p:cNvPr id="6" name="TextBox 5"/>
          <p:cNvSpPr txBox="1"/>
          <p:nvPr/>
        </p:nvSpPr>
        <p:spPr>
          <a:xfrm>
            <a:off x="251520" y="933520"/>
            <a:ext cx="8640960" cy="936104"/>
          </a:xfrm>
          <a:prstGeom prst="rect">
            <a:avLst/>
          </a:prstGeom>
        </p:spPr>
        <p:txBody>
          <a:bodyPr vert="horz" lIns="0" tIns="0" rIns="0" bIns="0" rtlCol="0">
            <a:noAutofit/>
          </a:bodyPr>
          <a:lstStyle>
            <a:lvl1pPr marL="0" indent="0" defTabSz="685783" eaLnBrk="1" latinLnBrk="0" hangingPunct="1">
              <a:lnSpc>
                <a:spcPct val="90000"/>
              </a:lnSpc>
              <a:spcBef>
                <a:spcPts val="900"/>
              </a:spcBef>
              <a:buFontTx/>
              <a:buNone/>
              <a:defRPr sz="1600"/>
            </a:lvl1pPr>
            <a:lvl2pPr marL="144000" indent="-144000" defTabSz="685783" eaLnBrk="1" latinLnBrk="0" hangingPunct="1">
              <a:lnSpc>
                <a:spcPct val="90000"/>
              </a:lnSpc>
              <a:spcBef>
                <a:spcPts val="450"/>
              </a:spcBef>
              <a:buSzPct val="110000"/>
              <a:buFont typeface="Arial" panose="020B0604020202020204" pitchFamily="34" charset="0"/>
              <a:buChar char="•"/>
              <a:defRPr sz="1400" baseline="0">
                <a:latin typeface="+mn-lt"/>
                <a:cs typeface="+mn-cs"/>
              </a:defRPr>
            </a:lvl2pPr>
            <a:lvl3pPr marL="287338" indent="-144463" defTabSz="685783" eaLnBrk="1" latinLnBrk="0" hangingPunct="1">
              <a:lnSpc>
                <a:spcPct val="90000"/>
              </a:lnSpc>
              <a:spcBef>
                <a:spcPts val="450"/>
              </a:spcBef>
              <a:buSzPct val="110000"/>
              <a:buFont typeface="Arial" panose="020B0604020202020204" pitchFamily="34" charset="0"/>
              <a:buChar char="•"/>
              <a:defRPr sz="1400" baseline="0">
                <a:latin typeface="+mn-lt"/>
                <a:cs typeface="+mn-cs"/>
              </a:defRPr>
            </a:lvl3pPr>
            <a:lvl4pPr marL="419100" indent="-142875" defTabSz="685783" eaLnBrk="1" latinLnBrk="0" hangingPunct="1">
              <a:lnSpc>
                <a:spcPct val="90000"/>
              </a:lnSpc>
              <a:spcBef>
                <a:spcPts val="450"/>
              </a:spcBef>
              <a:buSzPct val="110000"/>
              <a:buFont typeface="Arial" panose="020B0604020202020204" pitchFamily="34" charset="0"/>
              <a:buChar char="•"/>
              <a:defRPr sz="1400" baseline="0">
                <a:latin typeface="+mn-lt"/>
                <a:cs typeface="+mn-cs"/>
              </a:defRPr>
            </a:lvl4pPr>
            <a:lvl5pPr marL="561975" indent="-142875" defTabSz="685783" eaLnBrk="1" latinLnBrk="0" hangingPunct="1">
              <a:lnSpc>
                <a:spcPct val="90000"/>
              </a:lnSpc>
              <a:spcBef>
                <a:spcPts val="450"/>
              </a:spcBef>
              <a:buSzPct val="110000"/>
              <a:buFont typeface="Arial" panose="020B0604020202020204" pitchFamily="34" charset="0"/>
              <a:buChar char="•"/>
              <a:defRPr sz="1400" baseline="0">
                <a:latin typeface="+mn-lt"/>
                <a:cs typeface="+mn-cs"/>
              </a:defRPr>
            </a:lvl5pPr>
            <a:lvl6pPr marL="1885903" indent="-171446" defTabSz="685783">
              <a:lnSpc>
                <a:spcPct val="90000"/>
              </a:lnSpc>
              <a:spcBef>
                <a:spcPts val="375"/>
              </a:spcBef>
              <a:buFont typeface="Arial" panose="020B0604020202020204" pitchFamily="34" charset="0"/>
              <a:buChar char="•"/>
              <a:defRPr sz="1350">
                <a:latin typeface="+mn-lt"/>
                <a:cs typeface="+mn-cs"/>
              </a:defRPr>
            </a:lvl6pPr>
            <a:lvl7pPr marL="2228795" indent="-171446" defTabSz="685783">
              <a:lnSpc>
                <a:spcPct val="90000"/>
              </a:lnSpc>
              <a:spcBef>
                <a:spcPts val="375"/>
              </a:spcBef>
              <a:buFont typeface="Arial" panose="020B0604020202020204" pitchFamily="34" charset="0"/>
              <a:buChar char="•"/>
              <a:defRPr sz="1350">
                <a:latin typeface="+mn-lt"/>
                <a:cs typeface="+mn-cs"/>
              </a:defRPr>
            </a:lvl7pPr>
            <a:lvl8pPr marL="2571686" indent="-171446" defTabSz="685783">
              <a:lnSpc>
                <a:spcPct val="90000"/>
              </a:lnSpc>
              <a:spcBef>
                <a:spcPts val="375"/>
              </a:spcBef>
              <a:buFont typeface="Arial" panose="020B0604020202020204" pitchFamily="34" charset="0"/>
              <a:buChar char="•"/>
              <a:defRPr sz="1350">
                <a:latin typeface="+mn-lt"/>
                <a:cs typeface="+mn-cs"/>
              </a:defRPr>
            </a:lvl8pPr>
            <a:lvl9pPr marL="2914577" indent="-171446" defTabSz="685783">
              <a:lnSpc>
                <a:spcPct val="90000"/>
              </a:lnSpc>
              <a:spcBef>
                <a:spcPts val="375"/>
              </a:spcBef>
              <a:buFont typeface="Arial" panose="020B0604020202020204" pitchFamily="34" charset="0"/>
              <a:buChar char="•"/>
              <a:defRPr sz="1350">
                <a:latin typeface="+mn-lt"/>
                <a:cs typeface="+mn-cs"/>
              </a:defRPr>
            </a:lvl9pPr>
          </a:lstStyle>
          <a:p>
            <a:pPr marL="285750" indent="-285750">
              <a:buFont typeface="Wingdings" panose="05000000000000000000" pitchFamily="2" charset="2"/>
              <a:buChar char="§"/>
            </a:pPr>
            <a:r>
              <a:rPr lang="tr-TR" dirty="0" smtClean="0"/>
              <a:t>Sisteme kullanıcı adınız ve şifrenizle ilk olarak giriş yaptığınızda „Manage Cards“ seçeneği ile karşılaşıyor olacaksınız.  </a:t>
            </a:r>
          </a:p>
          <a:p>
            <a:pPr marL="285750" indent="-285750">
              <a:buFont typeface="Wingdings" panose="05000000000000000000" pitchFamily="2" charset="2"/>
              <a:buChar char="§"/>
            </a:pPr>
            <a:r>
              <a:rPr lang="tr-TR" dirty="0" smtClean="0"/>
              <a:t>Lütfen Dynamic cards`ın (1) yanındaki kutcuğu tıklayınız.</a:t>
            </a:r>
          </a:p>
          <a:p>
            <a:pPr marL="285750" indent="-285750">
              <a:buFont typeface="Wingdings" panose="05000000000000000000" pitchFamily="2" charset="2"/>
              <a:buChar char="§"/>
            </a:pPr>
            <a:r>
              <a:rPr lang="tr-TR" dirty="0" smtClean="0"/>
              <a:t>Apply (2) butonu ile seçiminizi uygulamaya geçiriniz. </a:t>
            </a:r>
            <a:endParaRPr lang="tr-TR" dirty="0"/>
          </a:p>
        </p:txBody>
      </p:sp>
      <p:sp>
        <p:nvSpPr>
          <p:cNvPr id="7" name="Rectangle 6"/>
          <p:cNvSpPr/>
          <p:nvPr/>
        </p:nvSpPr>
        <p:spPr>
          <a:xfrm>
            <a:off x="5068436" y="5085184"/>
            <a:ext cx="360040" cy="207861"/>
          </a:xfrm>
          <a:prstGeom prst="rect">
            <a:avLst/>
          </a:prstGeom>
          <a:noFill/>
          <a:ln w="25400">
            <a:solidFill>
              <a:srgbClr val="FF0000"/>
            </a:solidFill>
          </a:ln>
        </p:spPr>
        <p:txBody>
          <a:bodyPr lIns="0" tIns="0" rIns="0" bIns="0" rtlCol="0" anchor="ctr">
            <a:noAutofit/>
          </a:bodyPr>
          <a:lstStyle/>
          <a:p>
            <a:pPr algn="ctr">
              <a:lnSpc>
                <a:spcPct val="130000"/>
              </a:lnSpc>
              <a:spcBef>
                <a:spcPts val="1400"/>
              </a:spcBef>
            </a:pPr>
            <a:endParaRPr lang="de-DE" sz="1400" dirty="0"/>
          </a:p>
        </p:txBody>
      </p:sp>
      <p:sp>
        <p:nvSpPr>
          <p:cNvPr id="11" name="Oval 10"/>
          <p:cNvSpPr/>
          <p:nvPr/>
        </p:nvSpPr>
        <p:spPr>
          <a:xfrm>
            <a:off x="2741320" y="3789040"/>
            <a:ext cx="288032" cy="318263"/>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smtClean="0"/>
              <a:t>1</a:t>
            </a:r>
            <a:endParaRPr lang="de-DE" sz="1400" dirty="0"/>
          </a:p>
        </p:txBody>
      </p:sp>
      <p:sp>
        <p:nvSpPr>
          <p:cNvPr id="15" name="Oval 14"/>
          <p:cNvSpPr/>
          <p:nvPr/>
        </p:nvSpPr>
        <p:spPr>
          <a:xfrm>
            <a:off x="5492864" y="5054953"/>
            <a:ext cx="288032" cy="318263"/>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smtClean="0"/>
              <a:t>2</a:t>
            </a:r>
            <a:endParaRPr lang="de-DE" sz="1400" dirty="0"/>
          </a:p>
        </p:txBody>
      </p:sp>
      <p:sp>
        <p:nvSpPr>
          <p:cNvPr id="13" name="Rectangle 4"/>
          <p:cNvSpPr/>
          <p:nvPr/>
        </p:nvSpPr>
        <p:spPr>
          <a:xfrm>
            <a:off x="5851816" y="2771976"/>
            <a:ext cx="485388" cy="160588"/>
          </a:xfrm>
          <a:prstGeom prst="rect">
            <a:avLst/>
          </a:prstGeom>
          <a:noFill/>
          <a:ln w="25400">
            <a:solidFill>
              <a:srgbClr val="FF0000"/>
            </a:solidFill>
          </a:ln>
        </p:spPr>
        <p:txBody>
          <a:bodyPr lIns="0" tIns="0" rIns="0" bIns="0" rtlCol="0" anchor="ctr">
            <a:noAutofit/>
          </a:bodyPr>
          <a:lstStyle/>
          <a:p>
            <a:pPr algn="ctr">
              <a:lnSpc>
                <a:spcPct val="130000"/>
              </a:lnSpc>
              <a:spcBef>
                <a:spcPts val="1400"/>
              </a:spcBef>
            </a:pPr>
            <a:endParaRPr lang="de-DE" sz="1400" dirty="0"/>
          </a:p>
        </p:txBody>
      </p:sp>
    </p:spTree>
    <p:extLst>
      <p:ext uri="{BB962C8B-B14F-4D97-AF65-F5344CB8AC3E}">
        <p14:creationId xmlns:p14="http://schemas.microsoft.com/office/powerpoint/2010/main" val="3626298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800" y="908720"/>
            <a:ext cx="8279044" cy="4896768"/>
          </a:xfrm>
        </p:spPr>
        <p:txBody>
          <a:bodyPr/>
          <a:lstStyle/>
          <a:p>
            <a:r>
              <a:rPr lang="tr-TR" sz="1600" dirty="0" smtClean="0">
                <a:latin typeface="Arial" panose="020B0604020202020204" pitchFamily="34" charset="0"/>
                <a:cs typeface="Arial" panose="020B0604020202020204" pitchFamily="34" charset="0"/>
              </a:rPr>
              <a:t>“Manage Cards” seçiminiz, sisteme kullanıcı adı ve şifreniz ile giriş yapmanızın ardından gelen ilk açılış sayfanızda davet aldığınız ihaleleri görebiliyor olmanızı sağlayacaktır.</a:t>
            </a:r>
          </a:p>
          <a:p>
            <a:r>
              <a:rPr lang="tr-TR" sz="1600" dirty="0" smtClean="0">
                <a:latin typeface="Arial" panose="020B0604020202020204" pitchFamily="34" charset="0"/>
                <a:cs typeface="Arial" panose="020B0604020202020204" pitchFamily="34" charset="0"/>
              </a:rPr>
              <a:t>Online ihalalere giriş yapmak icin, genel şartlar ve koşulların kabul edileceği adıma yönlendiren  “General data” butonunu tıklayınız. Bu bölümde yer alan dökümanları kendi sisteminize kaydetmeden ve genel koşulları ve şartları sistem üzerinden kabul etmeden, ihale ile ilgili hiç bir bilgiye erişiminiz olmayacaktır. </a:t>
            </a:r>
          </a:p>
        </p:txBody>
      </p:sp>
      <p:sp>
        <p:nvSpPr>
          <p:cNvPr id="2" name="Rectangle 1"/>
          <p:cNvSpPr/>
          <p:nvPr/>
        </p:nvSpPr>
        <p:spPr>
          <a:xfrm>
            <a:off x="395536" y="260648"/>
            <a:ext cx="4023858" cy="461665"/>
          </a:xfrm>
          <a:prstGeom prst="rect">
            <a:avLst/>
          </a:prstGeom>
        </p:spPr>
        <p:txBody>
          <a:bodyPr wrap="none">
            <a:spAutoFit/>
          </a:bodyPr>
          <a:lstStyle/>
          <a:p>
            <a:r>
              <a:rPr lang="tr-TR" altLang="de-DE" sz="2400" b="1" dirty="0" smtClean="0">
                <a:solidFill>
                  <a:schemeClr val="tx2"/>
                </a:solidFill>
                <a:latin typeface="+mj-lt"/>
              </a:rPr>
              <a:t>SYNER SPACE EKRANI</a:t>
            </a:r>
            <a:endParaRPr lang="tr-TR" sz="2400" b="1" dirty="0">
              <a:solidFill>
                <a:schemeClr val="tx2"/>
              </a:solidFill>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37957"/>
            <a:ext cx="8351666" cy="29512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Rectangle 5"/>
          <p:cNvSpPr/>
          <p:nvPr/>
        </p:nvSpPr>
        <p:spPr>
          <a:xfrm>
            <a:off x="3891778" y="4557681"/>
            <a:ext cx="864096" cy="432048"/>
          </a:xfrm>
          <a:prstGeom prst="rect">
            <a:avLst/>
          </a:prstGeom>
          <a:noFill/>
          <a:ln w="28575">
            <a:solidFill>
              <a:srgbClr val="FF0000"/>
            </a:solidFill>
          </a:ln>
        </p:spPr>
        <p:txBody>
          <a:bodyPr lIns="0" tIns="0" rIns="0" bIns="0" rtlCol="0" anchor="ctr">
            <a:noAutofit/>
          </a:bodyPr>
          <a:lstStyle/>
          <a:p>
            <a:pPr algn="ctr">
              <a:lnSpc>
                <a:spcPct val="130000"/>
              </a:lnSpc>
              <a:spcBef>
                <a:spcPts val="1400"/>
              </a:spcBef>
            </a:pPr>
            <a:endParaRPr lang="de-DE" sz="1400" dirty="0"/>
          </a:p>
        </p:txBody>
      </p:sp>
    </p:spTree>
    <p:extLst>
      <p:ext uri="{BB962C8B-B14F-4D97-AF65-F5344CB8AC3E}">
        <p14:creationId xmlns:p14="http://schemas.microsoft.com/office/powerpoint/2010/main" val="2238369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noChangeArrowheads="1"/>
          </p:cNvSpPr>
          <p:nvPr/>
        </p:nvSpPr>
        <p:spPr bwMode="auto">
          <a:xfrm>
            <a:off x="323528" y="836711"/>
            <a:ext cx="8064896" cy="5556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0663" indent="-220663" algn="l" rtl="0" eaLnBrk="1" fontAlgn="base" hangingPunct="1">
              <a:lnSpc>
                <a:spcPct val="120000"/>
              </a:lnSpc>
              <a:spcBef>
                <a:spcPct val="0"/>
              </a:spcBef>
              <a:spcAft>
                <a:spcPct val="0"/>
              </a:spcAft>
              <a:buClr>
                <a:srgbClr val="FCC51D"/>
              </a:buClr>
              <a:buSzPct val="70000"/>
              <a:buFont typeface="Wingdings" pitchFamily="2" charset="2"/>
              <a:buChar char=""/>
              <a:defRPr sz="1600" kern="1200">
                <a:solidFill>
                  <a:schemeClr val="tx1"/>
                </a:solidFill>
                <a:latin typeface="Arial" pitchFamily="34" charset="0"/>
                <a:ea typeface="+mn-ea"/>
                <a:cs typeface="Arial" pitchFamily="34" charset="0"/>
              </a:defRPr>
            </a:lvl1pPr>
            <a:lvl2pPr marL="59055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2pPr>
            <a:lvl3pPr marL="938213"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3pPr>
            <a:lvl4pPr marL="130810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4pPr>
            <a:lvl5pPr marL="1631950" indent="-196850"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endParaRPr lang="en-US" altLang="de-DE" dirty="0" smtClean="0"/>
          </a:p>
        </p:txBody>
      </p:sp>
      <p:sp>
        <p:nvSpPr>
          <p:cNvPr id="7170" name="Rectangle 2"/>
          <p:cNvSpPr>
            <a:spLocks noGrp="1" noChangeArrowheads="1"/>
          </p:cNvSpPr>
          <p:nvPr>
            <p:ph type="title"/>
          </p:nvPr>
        </p:nvSpPr>
        <p:spPr/>
        <p:txBody>
          <a:bodyPr/>
          <a:lstStyle/>
          <a:p>
            <a:r>
              <a:rPr lang="tr-TR" altLang="de-DE" dirty="0" smtClean="0"/>
              <a:t>İhaleye ana menu üzerİnden ERİŞİM</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1" y="2814014"/>
            <a:ext cx="2376265" cy="3579463"/>
          </a:xfrm>
          <a:prstGeom prst="rect">
            <a:avLst/>
          </a:prstGeom>
          <a:ln w="28575">
            <a:solidFill>
              <a:schemeClr val="bg2">
                <a:lumMod val="10000"/>
              </a:schemeClr>
            </a:solidFill>
          </a:ln>
        </p:spPr>
      </p:pic>
      <p:sp>
        <p:nvSpPr>
          <p:cNvPr id="7" name="Rectangle 6"/>
          <p:cNvSpPr/>
          <p:nvPr/>
        </p:nvSpPr>
        <p:spPr>
          <a:xfrm>
            <a:off x="973067" y="3719198"/>
            <a:ext cx="1602166" cy="294030"/>
          </a:xfrm>
          <a:prstGeom prst="rect">
            <a:avLst/>
          </a:prstGeom>
          <a:noFill/>
          <a:ln w="31750">
            <a:solidFill>
              <a:srgbClr val="FF0000"/>
            </a:solidFill>
          </a:ln>
        </p:spPr>
        <p:txBody>
          <a:bodyPr lIns="0" tIns="0" rIns="0" bIns="0" rtlCol="0" anchor="ctr">
            <a:noAutofit/>
          </a:bodyPr>
          <a:lstStyle/>
          <a:p>
            <a:pPr algn="ctr">
              <a:lnSpc>
                <a:spcPct val="130000"/>
              </a:lnSpc>
              <a:spcBef>
                <a:spcPts val="1400"/>
              </a:spcBef>
            </a:pPr>
            <a:endParaRPr lang="de-DE" sz="1400" dirty="0"/>
          </a:p>
        </p:txBody>
      </p:sp>
      <p:sp>
        <p:nvSpPr>
          <p:cNvPr id="10" name="Rectangle 9"/>
          <p:cNvSpPr/>
          <p:nvPr/>
        </p:nvSpPr>
        <p:spPr>
          <a:xfrm>
            <a:off x="1853685" y="5373216"/>
            <a:ext cx="1080120" cy="432048"/>
          </a:xfrm>
          <a:prstGeom prst="rect">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b="1" dirty="0" smtClean="0"/>
              <a:t>Ana Menü</a:t>
            </a:r>
            <a:endParaRPr lang="de-DE" sz="1400" dirty="0"/>
          </a:p>
        </p:txBody>
      </p:sp>
      <p:sp>
        <p:nvSpPr>
          <p:cNvPr id="11" name="Rectangle 10"/>
          <p:cNvSpPr/>
          <p:nvPr/>
        </p:nvSpPr>
        <p:spPr>
          <a:xfrm>
            <a:off x="844119" y="6172000"/>
            <a:ext cx="369658" cy="288032"/>
          </a:xfrm>
          <a:prstGeom prst="rect">
            <a:avLst/>
          </a:prstGeom>
          <a:noFill/>
          <a:ln w="50800">
            <a:solidFill>
              <a:srgbClr val="FF0000"/>
            </a:solidFill>
          </a:ln>
        </p:spPr>
        <p:txBody>
          <a:bodyPr lIns="0" tIns="0" rIns="0" bIns="0" rtlCol="0" anchor="ctr">
            <a:noAutofit/>
          </a:bodyPr>
          <a:lstStyle/>
          <a:p>
            <a:pPr algn="ctr">
              <a:lnSpc>
                <a:spcPct val="130000"/>
              </a:lnSpc>
              <a:spcBef>
                <a:spcPts val="1400"/>
              </a:spcBef>
            </a:pPr>
            <a:endParaRPr lang="de-DE" sz="1400"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8337" y="3861048"/>
            <a:ext cx="4149501" cy="1944216"/>
          </a:xfrm>
          <a:prstGeom prst="rect">
            <a:avLst/>
          </a:prstGeom>
          <a:ln w="28575">
            <a:solidFill>
              <a:schemeClr val="bg2">
                <a:lumMod val="10000"/>
              </a:schemeClr>
            </a:solidFill>
          </a:ln>
        </p:spPr>
      </p:pic>
      <p:sp>
        <p:nvSpPr>
          <p:cNvPr id="14" name="Rectangle 13"/>
          <p:cNvSpPr/>
          <p:nvPr/>
        </p:nvSpPr>
        <p:spPr>
          <a:xfrm>
            <a:off x="6948264" y="4517284"/>
            <a:ext cx="1150581" cy="437054"/>
          </a:xfrm>
          <a:prstGeom prst="rect">
            <a:avLst/>
          </a:prstGeom>
          <a:noFill/>
          <a:ln w="44450">
            <a:solidFill>
              <a:srgbClr val="FF0000"/>
            </a:solidFill>
          </a:ln>
        </p:spPr>
        <p:txBody>
          <a:bodyPr lIns="0" tIns="0" rIns="0" bIns="0" rtlCol="0" anchor="ctr">
            <a:noAutofit/>
          </a:bodyPr>
          <a:lstStyle/>
          <a:p>
            <a:pPr algn="ctr">
              <a:lnSpc>
                <a:spcPct val="130000"/>
              </a:lnSpc>
              <a:spcBef>
                <a:spcPts val="1400"/>
              </a:spcBef>
            </a:pPr>
            <a:endParaRPr lang="de-DE" sz="1400" dirty="0"/>
          </a:p>
        </p:txBody>
      </p:sp>
      <p:cxnSp>
        <p:nvCxnSpPr>
          <p:cNvPr id="15" name="Straight Arrow Connector 14"/>
          <p:cNvCxnSpPr/>
          <p:nvPr/>
        </p:nvCxnSpPr>
        <p:spPr>
          <a:xfrm flipV="1">
            <a:off x="5796136" y="4740004"/>
            <a:ext cx="1152128" cy="43204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205613" y="5791647"/>
            <a:ext cx="657690" cy="372189"/>
          </a:xfrm>
          <a:prstGeom prst="straightConnector1">
            <a:avLst/>
          </a:prstGeom>
          <a:ln w="22225">
            <a:solidFill>
              <a:schemeClr val="bg2">
                <a:lumMod val="10000"/>
              </a:schemeClr>
            </a:solidFill>
            <a:tailEnd type="arrow"/>
          </a:ln>
        </p:spPr>
        <p:style>
          <a:lnRef idx="2">
            <a:schemeClr val="dk1"/>
          </a:lnRef>
          <a:fillRef idx="0">
            <a:schemeClr val="dk1"/>
          </a:fillRef>
          <a:effectRef idx="1">
            <a:schemeClr val="dk1"/>
          </a:effectRef>
          <a:fontRef idx="minor">
            <a:schemeClr val="tx1"/>
          </a:fontRef>
        </p:style>
      </p:cxnSp>
      <p:sp>
        <p:nvSpPr>
          <p:cNvPr id="2" name="Inhaltsplatzhalter 1"/>
          <p:cNvSpPr>
            <a:spLocks noGrp="1"/>
          </p:cNvSpPr>
          <p:nvPr>
            <p:ph idx="1"/>
          </p:nvPr>
        </p:nvSpPr>
        <p:spPr>
          <a:xfrm>
            <a:off x="323527" y="836712"/>
            <a:ext cx="7775317" cy="5544615"/>
          </a:xfrm>
        </p:spPr>
        <p:txBody>
          <a:bodyPr/>
          <a:lstStyle/>
          <a:p>
            <a:r>
              <a:rPr lang="tr-TR" altLang="de-DE" sz="1600" dirty="0" smtClean="0">
                <a:latin typeface="Arial" panose="020B0604020202020204" pitchFamily="34" charset="0"/>
                <a:cs typeface="Arial" panose="020B0604020202020204" pitchFamily="34" charset="0"/>
              </a:rPr>
              <a:t>Opsiyonel olarak ana menu üzerinden de ihale listesine erişim yapmak mümkündür. </a:t>
            </a:r>
          </a:p>
          <a:p>
            <a:r>
              <a:rPr lang="tr-TR" altLang="de-DE" sz="1600" dirty="0" smtClean="0">
                <a:latin typeface="Arial" panose="020B0604020202020204" pitchFamily="34" charset="0"/>
                <a:cs typeface="Arial" panose="020B0604020202020204" pitchFamily="34" charset="0"/>
              </a:rPr>
              <a:t>Bunun için iki yöntem mevcuttur: </a:t>
            </a:r>
          </a:p>
          <a:p>
            <a:r>
              <a:rPr lang="tr-TR" altLang="de-DE" sz="1600" dirty="0" smtClean="0">
                <a:latin typeface="Arial" panose="020B0604020202020204" pitchFamily="34" charset="0"/>
                <a:cs typeface="Arial" panose="020B0604020202020204" pitchFamily="34" charset="0"/>
              </a:rPr>
              <a:t>1- Ana sayfanin sol alt köşesinde yer alan “Ana </a:t>
            </a:r>
            <a:r>
              <a:rPr lang="tr-TR" altLang="de-DE" sz="1600" dirty="0" smtClean="0">
                <a:latin typeface="Arial" panose="020B0604020202020204" pitchFamily="34" charset="0"/>
                <a:cs typeface="Arial" panose="020B0604020202020204" pitchFamily="34" charset="0"/>
              </a:rPr>
              <a:t>Men</a:t>
            </a:r>
            <a:r>
              <a:rPr lang="de-DE" altLang="de-DE" sz="1600" dirty="0" smtClean="0">
                <a:latin typeface="Arial" panose="020B0604020202020204" pitchFamily="34" charset="0"/>
                <a:cs typeface="Arial" panose="020B0604020202020204" pitchFamily="34" charset="0"/>
              </a:rPr>
              <a:t>ü</a:t>
            </a:r>
            <a:r>
              <a:rPr lang="tr-TR" altLang="de-DE" sz="1600" dirty="0" smtClean="0">
                <a:latin typeface="Arial" panose="020B0604020202020204" pitchFamily="34" charset="0"/>
                <a:cs typeface="Arial" panose="020B0604020202020204" pitchFamily="34" charset="0"/>
              </a:rPr>
              <a:t>” </a:t>
            </a:r>
            <a:r>
              <a:rPr lang="tr-TR" altLang="de-DE" sz="1600" dirty="0" smtClean="0">
                <a:latin typeface="Arial" panose="020B0604020202020204" pitchFamily="34" charset="0"/>
                <a:cs typeface="Arial" panose="020B0604020202020204" pitchFamily="34" charset="0"/>
                <a:sym typeface="Wingdings" panose="05000000000000000000" pitchFamily="2" charset="2"/>
              </a:rPr>
              <a:t></a:t>
            </a:r>
            <a:r>
              <a:rPr lang="tr-TR" altLang="de-DE" sz="1600" dirty="0" smtClean="0">
                <a:latin typeface="Arial" panose="020B0604020202020204" pitchFamily="34" charset="0"/>
                <a:cs typeface="Arial" panose="020B0604020202020204" pitchFamily="34" charset="0"/>
              </a:rPr>
              <a:t> “Auctions” </a:t>
            </a:r>
            <a:r>
              <a:rPr lang="tr-TR" altLang="de-DE" sz="1600" dirty="0" smtClean="0">
                <a:latin typeface="Arial" panose="020B0604020202020204" pitchFamily="34" charset="0"/>
                <a:cs typeface="Arial" panose="020B0604020202020204" pitchFamily="34" charset="0"/>
                <a:sym typeface="Wingdings" panose="05000000000000000000" pitchFamily="2" charset="2"/>
              </a:rPr>
              <a:t></a:t>
            </a:r>
            <a:r>
              <a:rPr lang="tr-TR" altLang="de-DE" sz="1600" dirty="0" smtClean="0">
                <a:latin typeface="Arial" panose="020B0604020202020204" pitchFamily="34" charset="0"/>
                <a:cs typeface="Arial" panose="020B0604020202020204" pitchFamily="34" charset="0"/>
              </a:rPr>
              <a:t> “Project List” adımlarını takip ederek.   </a:t>
            </a:r>
          </a:p>
          <a:p>
            <a:r>
              <a:rPr lang="tr-TR" altLang="de-DE" sz="1600" dirty="0" smtClean="0">
                <a:latin typeface="Arial" panose="020B0604020202020204" pitchFamily="34" charset="0"/>
                <a:cs typeface="Arial" panose="020B0604020202020204" pitchFamily="34" charset="0"/>
              </a:rPr>
              <a:t>2- Ana sayfanın sağ üst köşesinde bulunan, “Favorite apps”i tıklayarak “Auction” opsiyonunu </a:t>
            </a:r>
            <a:r>
              <a:rPr lang="tr-TR" altLang="de-DE" sz="1600" dirty="0" smtClean="0">
                <a:latin typeface="Arial" panose="020B0604020202020204" pitchFamily="34" charset="0"/>
                <a:cs typeface="Arial" panose="020B0604020202020204" pitchFamily="34" charset="0"/>
              </a:rPr>
              <a:t>seçebilirsiniz</a:t>
            </a:r>
            <a:r>
              <a:rPr lang="tr-TR" altLang="de-DE" sz="1600" dirty="0" smtClean="0">
                <a:latin typeface="Arial" panose="020B0604020202020204" pitchFamily="34" charset="0"/>
                <a:cs typeface="Arial" panose="020B0604020202020204" pitchFamily="34" charset="0"/>
              </a:rPr>
              <a:t>. </a:t>
            </a:r>
            <a:endParaRPr lang="tr-TR" sz="1600" dirty="0" smtClean="0">
              <a:latin typeface="Arial" panose="020B0604020202020204" pitchFamily="34" charset="0"/>
              <a:cs typeface="Arial" panose="020B0604020202020204" pitchFamily="34" charset="0"/>
            </a:endParaRPr>
          </a:p>
          <a:p>
            <a:pPr marL="0" indent="0">
              <a:buNone/>
            </a:pPr>
            <a:endParaRPr lang="tr-TR" altLang="de-DE" sz="16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tr-TR" dirty="0" smtClean="0"/>
          </a:p>
          <a:p>
            <a:endParaRPr lang="tr-TR" dirty="0"/>
          </a:p>
        </p:txBody>
      </p:sp>
      <p:sp>
        <p:nvSpPr>
          <p:cNvPr id="16" name="Oval 15"/>
          <p:cNvSpPr/>
          <p:nvPr/>
        </p:nvSpPr>
        <p:spPr>
          <a:xfrm>
            <a:off x="479821" y="3057041"/>
            <a:ext cx="347763" cy="371959"/>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smtClean="0"/>
              <a:t>1</a:t>
            </a:r>
            <a:endParaRPr lang="de-DE" sz="1400" dirty="0"/>
          </a:p>
        </p:txBody>
      </p:sp>
      <p:sp>
        <p:nvSpPr>
          <p:cNvPr id="17" name="Oval 16"/>
          <p:cNvSpPr/>
          <p:nvPr/>
        </p:nvSpPr>
        <p:spPr>
          <a:xfrm>
            <a:off x="3543509" y="3937465"/>
            <a:ext cx="347763" cy="371959"/>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a:t>2</a:t>
            </a:r>
          </a:p>
        </p:txBody>
      </p:sp>
    </p:spTree>
    <p:extLst>
      <p:ext uri="{BB962C8B-B14F-4D97-AF65-F5344CB8AC3E}">
        <p14:creationId xmlns:p14="http://schemas.microsoft.com/office/powerpoint/2010/main" val="3372083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r>
              <a:rPr lang="tr-TR" altLang="de-DE" dirty="0" smtClean="0"/>
              <a:t>İHALEYe ERİŞİM</a:t>
            </a:r>
          </a:p>
        </p:txBody>
      </p:sp>
      <p:sp>
        <p:nvSpPr>
          <p:cNvPr id="5" name="Rectangle 7"/>
          <p:cNvSpPr>
            <a:spLocks noGrp="1" noChangeArrowheads="1"/>
          </p:cNvSpPr>
          <p:nvPr>
            <p:ph idx="1"/>
          </p:nvPr>
        </p:nvSpPr>
        <p:spPr>
          <a:xfrm>
            <a:off x="1023938" y="1481139"/>
            <a:ext cx="7073900" cy="4324126"/>
          </a:xfrm>
        </p:spPr>
        <p:txBody>
          <a:bodyPr/>
          <a:lstStyle>
            <a:lvl1pPr marL="209550" indent="-209550" algn="l" defTabSz="871538" eaLnBrk="0" hangingPunct="0">
              <a:lnSpc>
                <a:spcPct val="120000"/>
              </a:lnSpc>
              <a:buClr>
                <a:schemeClr val="tx2"/>
              </a:buClr>
              <a:buSzPct val="70000"/>
              <a:buFont typeface="Wingdings" panose="05000000000000000000" pitchFamily="2" charset="2"/>
              <a:buChar char="o"/>
              <a:defRPr sz="1600">
                <a:solidFill>
                  <a:schemeClr val="tx1"/>
                </a:solidFill>
                <a:latin typeface="Arial" panose="020B0604020202020204" pitchFamily="34" charset="0"/>
              </a:defRPr>
            </a:lvl1pPr>
            <a:lvl2pPr marL="569913" indent="-182563" algn="l" defTabSz="871538" eaLnBrk="0" hangingPunct="0">
              <a:lnSpc>
                <a:spcPct val="109000"/>
              </a:lnSpc>
              <a:buClr>
                <a:schemeClr val="tx2"/>
              </a:buClr>
              <a:buSzPct val="70000"/>
              <a:buFont typeface="Wingdings" panose="05000000000000000000" pitchFamily="2" charset="2"/>
              <a:buChar char="o"/>
              <a:defRPr sz="1400">
                <a:solidFill>
                  <a:schemeClr val="tx1"/>
                </a:solidFill>
                <a:latin typeface="Arial" panose="020B0604020202020204" pitchFamily="34" charset="0"/>
              </a:defRPr>
            </a:lvl2pPr>
            <a:lvl3pPr marL="895350" indent="-161925" algn="l" defTabSz="871538" eaLnBrk="0" hangingPunct="0">
              <a:lnSpc>
                <a:spcPct val="109000"/>
              </a:lnSpc>
              <a:buClr>
                <a:schemeClr val="tx2"/>
              </a:buClr>
              <a:buSzPct val="70000"/>
              <a:buFont typeface="Wingdings" panose="05000000000000000000" pitchFamily="2" charset="2"/>
              <a:buChar char="o"/>
              <a:defRPr sz="1400">
                <a:solidFill>
                  <a:schemeClr val="tx1"/>
                </a:solidFill>
                <a:latin typeface="Arial" panose="020B0604020202020204" pitchFamily="34" charset="0"/>
              </a:defRPr>
            </a:lvl3pPr>
            <a:lvl4pPr marL="1312863" indent="-161925" algn="l" defTabSz="871538" eaLnBrk="0" hangingPunct="0">
              <a:lnSpc>
                <a:spcPct val="109000"/>
              </a:lnSpc>
              <a:buClr>
                <a:schemeClr val="tx2"/>
              </a:buClr>
              <a:buSzPct val="70000"/>
              <a:buFont typeface="Wingdings" panose="05000000000000000000" pitchFamily="2" charset="2"/>
              <a:buChar char="o"/>
              <a:defRPr sz="1400">
                <a:solidFill>
                  <a:schemeClr val="tx1"/>
                </a:solidFill>
                <a:latin typeface="Arial" panose="020B0604020202020204" pitchFamily="34" charset="0"/>
              </a:defRPr>
            </a:lvl4pPr>
            <a:lvl5pPr marL="1638300" indent="-161925" algn="l" defTabSz="871538" eaLnBrk="0" hangingPunct="0">
              <a:lnSpc>
                <a:spcPct val="109000"/>
              </a:lnSpc>
              <a:buClr>
                <a:schemeClr val="tx2"/>
              </a:buClr>
              <a:buSzPct val="70000"/>
              <a:buFont typeface="Wingdings" panose="05000000000000000000" pitchFamily="2" charset="2"/>
              <a:buChar char="o"/>
              <a:defRPr sz="1400">
                <a:solidFill>
                  <a:schemeClr val="tx1"/>
                </a:solidFill>
                <a:latin typeface="Arial" panose="020B0604020202020204" pitchFamily="34" charset="0"/>
              </a:defRPr>
            </a:lvl5pPr>
            <a:lvl6pPr marL="2095500" indent="-161925" defTabSz="871538" eaLnBrk="0" fontAlgn="base" hangingPunct="0">
              <a:lnSpc>
                <a:spcPct val="109000"/>
              </a:lnSpc>
              <a:spcBef>
                <a:spcPct val="0"/>
              </a:spcBef>
              <a:spcAft>
                <a:spcPct val="0"/>
              </a:spcAft>
              <a:buClr>
                <a:schemeClr val="tx2"/>
              </a:buClr>
              <a:buSzPct val="70000"/>
              <a:buFont typeface="Wingdings" panose="05000000000000000000" pitchFamily="2" charset="2"/>
              <a:buChar char="o"/>
              <a:defRPr sz="1400">
                <a:solidFill>
                  <a:schemeClr val="tx1"/>
                </a:solidFill>
                <a:latin typeface="Arial" panose="020B0604020202020204" pitchFamily="34" charset="0"/>
              </a:defRPr>
            </a:lvl6pPr>
            <a:lvl7pPr marL="2552700" indent="-161925" defTabSz="871538" eaLnBrk="0" fontAlgn="base" hangingPunct="0">
              <a:lnSpc>
                <a:spcPct val="109000"/>
              </a:lnSpc>
              <a:spcBef>
                <a:spcPct val="0"/>
              </a:spcBef>
              <a:spcAft>
                <a:spcPct val="0"/>
              </a:spcAft>
              <a:buClr>
                <a:schemeClr val="tx2"/>
              </a:buClr>
              <a:buSzPct val="70000"/>
              <a:buFont typeface="Wingdings" panose="05000000000000000000" pitchFamily="2" charset="2"/>
              <a:buChar char="o"/>
              <a:defRPr sz="1400">
                <a:solidFill>
                  <a:schemeClr val="tx1"/>
                </a:solidFill>
                <a:latin typeface="Arial" panose="020B0604020202020204" pitchFamily="34" charset="0"/>
              </a:defRPr>
            </a:lvl7pPr>
            <a:lvl8pPr marL="3009900" indent="-161925" defTabSz="871538" eaLnBrk="0" fontAlgn="base" hangingPunct="0">
              <a:lnSpc>
                <a:spcPct val="109000"/>
              </a:lnSpc>
              <a:spcBef>
                <a:spcPct val="0"/>
              </a:spcBef>
              <a:spcAft>
                <a:spcPct val="0"/>
              </a:spcAft>
              <a:buClr>
                <a:schemeClr val="tx2"/>
              </a:buClr>
              <a:buSzPct val="70000"/>
              <a:buFont typeface="Wingdings" panose="05000000000000000000" pitchFamily="2" charset="2"/>
              <a:buChar char="o"/>
              <a:defRPr sz="1400">
                <a:solidFill>
                  <a:schemeClr val="tx1"/>
                </a:solidFill>
                <a:latin typeface="Arial" panose="020B0604020202020204" pitchFamily="34" charset="0"/>
              </a:defRPr>
            </a:lvl8pPr>
            <a:lvl9pPr marL="3467100" indent="-161925" defTabSz="871538" eaLnBrk="0" fontAlgn="base" hangingPunct="0">
              <a:lnSpc>
                <a:spcPct val="109000"/>
              </a:lnSpc>
              <a:spcBef>
                <a:spcPct val="0"/>
              </a:spcBef>
              <a:spcAft>
                <a:spcPct val="0"/>
              </a:spcAft>
              <a:buClr>
                <a:schemeClr val="tx2"/>
              </a:buClr>
              <a:buSzPct val="70000"/>
              <a:buFont typeface="Wingdings" panose="05000000000000000000" pitchFamily="2" charset="2"/>
              <a:buChar char="o"/>
              <a:defRPr sz="1400">
                <a:solidFill>
                  <a:schemeClr val="tx1"/>
                </a:solidFill>
                <a:latin typeface="Arial" panose="020B0604020202020204" pitchFamily="34" charset="0"/>
              </a:defRPr>
            </a:lvl9pPr>
          </a:lstStyle>
          <a:p>
            <a:pPr>
              <a:defRPr/>
            </a:pPr>
            <a:endParaRPr lang="de-DE" altLang="de-DE" dirty="0" smtClean="0"/>
          </a:p>
          <a:p>
            <a:pPr>
              <a:defRPr/>
            </a:pPr>
            <a:endParaRPr lang="de-DE" altLang="de-DE" dirty="0"/>
          </a:p>
          <a:p>
            <a:pPr>
              <a:defRPr/>
            </a:pPr>
            <a:endParaRPr lang="en-US" altLang="de-DE" dirty="0" smtClean="0"/>
          </a:p>
          <a:p>
            <a:pPr>
              <a:defRPr/>
            </a:pPr>
            <a:endParaRPr lang="en-US" altLang="de-DE" dirty="0" smtClean="0"/>
          </a:p>
          <a:p>
            <a:pPr>
              <a:defRPr/>
            </a:pPr>
            <a:endParaRPr lang="en-US" altLang="de-DE" dirty="0"/>
          </a:p>
          <a:p>
            <a:pPr>
              <a:defRPr/>
            </a:pPr>
            <a:endParaRPr lang="en-US" altLang="de-DE" dirty="0" smtClean="0"/>
          </a:p>
          <a:p>
            <a:pPr marL="0" indent="0">
              <a:buFont typeface="Wingdings" pitchFamily="2" charset="2"/>
              <a:buNone/>
              <a:defRPr/>
            </a:pPr>
            <a:endParaRPr lang="en-US" altLang="de-DE" dirty="0" smtClean="0"/>
          </a:p>
          <a:p>
            <a:pPr marL="0" indent="0">
              <a:buFont typeface="Wingdings" pitchFamily="2" charset="2"/>
              <a:buNone/>
              <a:defRPr/>
            </a:pPr>
            <a:endParaRPr lang="en-US" altLang="de-DE" dirty="0"/>
          </a:p>
          <a:p>
            <a:pPr marL="0" indent="0">
              <a:buFont typeface="Wingdings" pitchFamily="2" charset="2"/>
              <a:buNone/>
              <a:defRPr/>
            </a:pPr>
            <a:endParaRPr lang="en-US" altLang="de-DE" dirty="0" smtClean="0"/>
          </a:p>
          <a:p>
            <a:pPr marL="0" indent="0">
              <a:buFont typeface="Wingdings" pitchFamily="2" charset="2"/>
              <a:buNone/>
              <a:defRPr/>
            </a:pPr>
            <a:endParaRPr lang="en-US" altLang="de-DE" dirty="0"/>
          </a:p>
          <a:p>
            <a:pPr marL="0" indent="0">
              <a:buFont typeface="Wingdings" pitchFamily="2" charset="2"/>
              <a:buNone/>
              <a:defRPr/>
            </a:pPr>
            <a:endParaRPr lang="en-US" altLang="de-DE" dirty="0" smtClean="0"/>
          </a:p>
          <a:p>
            <a:pPr marL="0" indent="0">
              <a:buFont typeface="Wingdings" pitchFamily="2" charset="2"/>
              <a:buNone/>
              <a:defRPr/>
            </a:pPr>
            <a:endParaRPr lang="en-US" altLang="de-DE" dirty="0"/>
          </a:p>
          <a:p>
            <a:pPr marL="0" indent="0">
              <a:buFont typeface="Wingdings" pitchFamily="2" charset="2"/>
              <a:buNone/>
              <a:defRPr/>
            </a:pPr>
            <a:endParaRPr lang="en-US" altLang="de-DE" dirty="0" smtClean="0"/>
          </a:p>
          <a:p>
            <a:pPr marL="0" indent="0">
              <a:buFont typeface="Wingdings" pitchFamily="2" charset="2"/>
              <a:buNone/>
              <a:defRPr/>
            </a:pPr>
            <a:endParaRPr lang="en-US" altLang="de-DE" dirty="0"/>
          </a:p>
          <a:p>
            <a:pPr>
              <a:defRPr/>
            </a:pPr>
            <a:endParaRPr lang="en-US" altLang="de-DE" dirty="0" smtClean="0"/>
          </a:p>
        </p:txBody>
      </p:sp>
      <p:sp>
        <p:nvSpPr>
          <p:cNvPr id="13" name="Inhaltsplatzhalter 1"/>
          <p:cNvSpPr txBox="1">
            <a:spLocks/>
          </p:cNvSpPr>
          <p:nvPr/>
        </p:nvSpPr>
        <p:spPr bwMode="auto">
          <a:xfrm>
            <a:off x="377788" y="980729"/>
            <a:ext cx="8478677" cy="329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0663" indent="-220663" algn="l" rtl="0" eaLnBrk="1" fontAlgn="base" hangingPunct="1">
              <a:lnSpc>
                <a:spcPct val="120000"/>
              </a:lnSpc>
              <a:spcBef>
                <a:spcPct val="0"/>
              </a:spcBef>
              <a:spcAft>
                <a:spcPct val="0"/>
              </a:spcAft>
              <a:buClr>
                <a:srgbClr val="FCC51D"/>
              </a:buClr>
              <a:buSzPct val="70000"/>
              <a:buFont typeface="Wingdings" pitchFamily="2" charset="2"/>
              <a:buChar char=""/>
              <a:defRPr sz="1600" kern="1200">
                <a:solidFill>
                  <a:schemeClr val="tx1"/>
                </a:solidFill>
                <a:latin typeface="Arial" pitchFamily="34" charset="0"/>
                <a:ea typeface="+mn-ea"/>
                <a:cs typeface="Arial" pitchFamily="34" charset="0"/>
              </a:defRPr>
            </a:lvl1pPr>
            <a:lvl2pPr marL="59055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2pPr>
            <a:lvl3pPr marL="938213"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3pPr>
            <a:lvl4pPr marL="130810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4pPr>
            <a:lvl5pPr marL="1631950" indent="-196850"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altLang="de-DE" dirty="0" smtClean="0"/>
              <a:t>Davet edildiğiniz ihalelerin listesine ulaştığınızda, erişim sağlamak istediğiniz ihalenin yanında bulunan gri renkli ve üzerinde beyaz “+” işareti olan butona tıklayarak, ihaleyi açabilirsiniz.</a:t>
            </a:r>
            <a:endParaRPr lang="tr-T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48" y="2132856"/>
            <a:ext cx="8100392" cy="2498839"/>
          </a:xfrm>
          <a:prstGeom prst="rect">
            <a:avLst/>
          </a:prstGeom>
          <a:ln w="28575">
            <a:solidFill>
              <a:schemeClr val="bg2">
                <a:lumMod val="10000"/>
              </a:schemeClr>
            </a:solidFill>
          </a:ln>
        </p:spPr>
      </p:pic>
      <p:sp>
        <p:nvSpPr>
          <p:cNvPr id="3" name="Rectangle 2"/>
          <p:cNvSpPr/>
          <p:nvPr/>
        </p:nvSpPr>
        <p:spPr>
          <a:xfrm>
            <a:off x="1174206" y="4309833"/>
            <a:ext cx="216024" cy="216024"/>
          </a:xfrm>
          <a:prstGeom prst="rect">
            <a:avLst/>
          </a:prstGeom>
          <a:noFill/>
          <a:ln w="25400">
            <a:solidFill>
              <a:srgbClr val="FF0000"/>
            </a:solidFill>
          </a:ln>
        </p:spPr>
        <p:txBody>
          <a:bodyPr lIns="0" tIns="0" rIns="0" bIns="0" rtlCol="0" anchor="ctr">
            <a:noAutofit/>
          </a:bodyPr>
          <a:lstStyle/>
          <a:p>
            <a:pPr algn="ctr">
              <a:lnSpc>
                <a:spcPct val="130000"/>
              </a:lnSpc>
              <a:spcBef>
                <a:spcPts val="1400"/>
              </a:spcBef>
            </a:pPr>
            <a:endParaRPr lang="de-DE" sz="1400" dirty="0"/>
          </a:p>
        </p:txBody>
      </p:sp>
      <p:cxnSp>
        <p:nvCxnSpPr>
          <p:cNvPr id="6" name="Straight Arrow Connector 5"/>
          <p:cNvCxnSpPr/>
          <p:nvPr/>
        </p:nvCxnSpPr>
        <p:spPr>
          <a:xfrm flipH="1">
            <a:off x="1406558" y="3789852"/>
            <a:ext cx="693362" cy="504464"/>
          </a:xfrm>
          <a:prstGeom prst="straightConnector1">
            <a:avLst/>
          </a:prstGeom>
          <a:ln w="2857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099920" y="3284985"/>
            <a:ext cx="1466878" cy="504056"/>
          </a:xfrm>
          <a:prstGeom prst="rect">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b="1" dirty="0" err="1"/>
              <a:t>Açmak</a:t>
            </a:r>
            <a:r>
              <a:rPr lang="de-DE" sz="1400" b="1" dirty="0"/>
              <a:t> </a:t>
            </a:r>
            <a:r>
              <a:rPr lang="de-DE" sz="1400" b="1" dirty="0" err="1"/>
              <a:t>için</a:t>
            </a:r>
            <a:r>
              <a:rPr lang="de-DE" sz="1400" b="1" dirty="0"/>
              <a:t> </a:t>
            </a:r>
            <a:r>
              <a:rPr lang="de-DE" sz="1400" b="1" dirty="0" err="1"/>
              <a:t>tıklayınız</a:t>
            </a:r>
            <a:r>
              <a:rPr lang="de-DE" sz="1400" b="1" dirty="0" smtClean="0"/>
              <a:t>!</a:t>
            </a:r>
            <a:endParaRPr lang="de-DE" sz="1400" b="1" dirty="0"/>
          </a:p>
        </p:txBody>
      </p:sp>
      <p:sp>
        <p:nvSpPr>
          <p:cNvPr id="4" name="Rectangle 3"/>
          <p:cNvSpPr/>
          <p:nvPr/>
        </p:nvSpPr>
        <p:spPr>
          <a:xfrm>
            <a:off x="4427984" y="3933465"/>
            <a:ext cx="648072" cy="216024"/>
          </a:xfrm>
          <a:prstGeom prst="rect">
            <a:avLst/>
          </a:prstGeom>
          <a:solidFill>
            <a:schemeClr val="bg1"/>
          </a:solidFill>
        </p:spPr>
        <p:txBody>
          <a:bodyPr lIns="0" tIns="0" rIns="0" bIns="0" rtlCol="0" anchor="ctr">
            <a:noAutofit/>
          </a:bodyPr>
          <a:lstStyle/>
          <a:p>
            <a:pPr algn="ctr">
              <a:lnSpc>
                <a:spcPct val="130000"/>
              </a:lnSpc>
              <a:spcBef>
                <a:spcPts val="1400"/>
              </a:spcBef>
            </a:pPr>
            <a:endParaRPr lang="de-DE" sz="1400" dirty="0"/>
          </a:p>
        </p:txBody>
      </p:sp>
    </p:spTree>
    <p:extLst>
      <p:ext uri="{BB962C8B-B14F-4D97-AF65-F5344CB8AC3E}">
        <p14:creationId xmlns:p14="http://schemas.microsoft.com/office/powerpoint/2010/main" val="1537896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73" y="3644924"/>
            <a:ext cx="6729821" cy="2687712"/>
          </a:xfrm>
          <a:prstGeom prst="rect">
            <a:avLst/>
          </a:prstGeom>
          <a:ln w="25400">
            <a:solidFill>
              <a:schemeClr val="bg2">
                <a:lumMod val="10000"/>
              </a:schemeClr>
            </a:solidFill>
          </a:ln>
        </p:spPr>
      </p:pic>
      <p:sp>
        <p:nvSpPr>
          <p:cNvPr id="9" name="Inhaltsplatzhalter 1"/>
          <p:cNvSpPr txBox="1">
            <a:spLocks/>
          </p:cNvSpPr>
          <p:nvPr/>
        </p:nvSpPr>
        <p:spPr bwMode="auto">
          <a:xfrm>
            <a:off x="303900" y="836712"/>
            <a:ext cx="8568952"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0663" indent="-220663" algn="l" rtl="0" eaLnBrk="1" fontAlgn="base" hangingPunct="1">
              <a:lnSpc>
                <a:spcPct val="120000"/>
              </a:lnSpc>
              <a:spcBef>
                <a:spcPct val="0"/>
              </a:spcBef>
              <a:spcAft>
                <a:spcPct val="0"/>
              </a:spcAft>
              <a:buClr>
                <a:srgbClr val="FCC51D"/>
              </a:buClr>
              <a:buSzPct val="70000"/>
              <a:buFont typeface="Wingdings" pitchFamily="2" charset="2"/>
              <a:buChar char=""/>
              <a:defRPr sz="1600" kern="1200">
                <a:solidFill>
                  <a:schemeClr val="tx1"/>
                </a:solidFill>
                <a:latin typeface="Arial" pitchFamily="34" charset="0"/>
                <a:ea typeface="+mn-ea"/>
                <a:cs typeface="Arial" pitchFamily="34" charset="0"/>
              </a:defRPr>
            </a:lvl1pPr>
            <a:lvl2pPr marL="59055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2pPr>
            <a:lvl3pPr marL="938213"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3pPr>
            <a:lvl4pPr marL="1308100" indent="-185738"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4pPr>
            <a:lvl5pPr marL="1631950" indent="-196850" algn="l" rtl="0" eaLnBrk="1" fontAlgn="base" hangingPunct="1">
              <a:lnSpc>
                <a:spcPct val="109000"/>
              </a:lnSpc>
              <a:spcBef>
                <a:spcPct val="0"/>
              </a:spcBef>
              <a:spcAft>
                <a:spcPct val="0"/>
              </a:spcAft>
              <a:buClr>
                <a:srgbClr val="FCC51D"/>
              </a:buClr>
              <a:buSzPct val="70000"/>
              <a:buFont typeface="Wingdings" pitchFamily="2" charset="2"/>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altLang="de-DE" sz="1500" dirty="0" smtClean="0">
                <a:solidFill>
                  <a:srgbClr val="000000"/>
                </a:solidFill>
              </a:rPr>
              <a:t>İhaleyle ilgili bilgilere ulaşabilmek ve ihaleye katılabilmek için, öncelike Genel Koşullar ve İhale Şartnamesi (General conditions - GC)“ bölümünde yer alan dökümanları ayrıntılı olarak okumanız, bu dökümanları kendi bilgisayarınıza yüklemeniz ve ihaleyle ilgili tüm şartları ve </a:t>
            </a:r>
            <a:r>
              <a:rPr lang="tr-TR" altLang="de-DE" sz="1500" dirty="0" smtClean="0">
                <a:solidFill>
                  <a:srgbClr val="000000"/>
                </a:solidFill>
              </a:rPr>
              <a:t>koşulları</a:t>
            </a:r>
            <a:r>
              <a:rPr lang="de-DE" altLang="de-DE" sz="1500" dirty="0" smtClean="0">
                <a:solidFill>
                  <a:srgbClr val="000000"/>
                </a:solidFill>
              </a:rPr>
              <a:t> </a:t>
            </a:r>
            <a:r>
              <a:rPr lang="de-DE" altLang="de-DE" sz="1500" dirty="0" err="1" smtClean="0">
                <a:solidFill>
                  <a:srgbClr val="000000"/>
                </a:solidFill>
              </a:rPr>
              <a:t>sistem</a:t>
            </a:r>
            <a:r>
              <a:rPr lang="de-DE" altLang="de-DE" sz="1500" dirty="0" smtClean="0">
                <a:solidFill>
                  <a:srgbClr val="000000"/>
                </a:solidFill>
              </a:rPr>
              <a:t> </a:t>
            </a:r>
            <a:r>
              <a:rPr lang="de-DE" altLang="de-DE" sz="1500" dirty="0" err="1" smtClean="0">
                <a:solidFill>
                  <a:srgbClr val="000000"/>
                </a:solidFill>
              </a:rPr>
              <a:t>üzerinden</a:t>
            </a:r>
            <a:r>
              <a:rPr lang="tr-TR" altLang="de-DE" sz="1500" dirty="0" smtClean="0">
                <a:solidFill>
                  <a:srgbClr val="000000"/>
                </a:solidFill>
              </a:rPr>
              <a:t> </a:t>
            </a:r>
            <a:r>
              <a:rPr lang="tr-TR" altLang="de-DE" sz="1500" dirty="0" smtClean="0">
                <a:solidFill>
                  <a:srgbClr val="000000"/>
                </a:solidFill>
              </a:rPr>
              <a:t>kabul etmeniz gerekmektedir. </a:t>
            </a:r>
          </a:p>
          <a:p>
            <a:pPr>
              <a:buClr>
                <a:schemeClr val="tx1"/>
              </a:buClr>
              <a:buFont typeface="Wingdings" panose="05000000000000000000" pitchFamily="2" charset="2"/>
              <a:buChar char="§"/>
            </a:pPr>
            <a:r>
              <a:rPr lang="tr-TR" altLang="de-DE" sz="1500" dirty="0" smtClean="0">
                <a:solidFill>
                  <a:srgbClr val="000000"/>
                </a:solidFill>
              </a:rPr>
              <a:t>Lütfen tüm dökümanları teker teker açınız ve kendi bilgisayarınıza yükleyiniz (1) </a:t>
            </a:r>
          </a:p>
          <a:p>
            <a:pPr>
              <a:buClr>
                <a:schemeClr val="tx1"/>
              </a:buClr>
              <a:buFont typeface="Wingdings" panose="05000000000000000000" pitchFamily="2" charset="2"/>
              <a:buChar char="§"/>
            </a:pPr>
            <a:r>
              <a:rPr lang="tr-TR" altLang="de-DE" sz="1500" dirty="0" smtClean="0">
                <a:solidFill>
                  <a:srgbClr val="000000"/>
                </a:solidFill>
              </a:rPr>
              <a:t>Ardından dökümanların solunda bulunan boş kutucukları seçili hale getiriniz (2) ve “I have read the participation conditions and agree to the content </a:t>
            </a:r>
            <a:r>
              <a:rPr lang="tr-TR" altLang="de-DE" sz="1500" dirty="0" smtClean="0">
                <a:solidFill>
                  <a:srgbClr val="000000"/>
                </a:solidFill>
              </a:rPr>
              <a:t>(</a:t>
            </a:r>
            <a:r>
              <a:rPr lang="tr-TR" altLang="de-DE" sz="1500" dirty="0" smtClean="0">
                <a:solidFill>
                  <a:srgbClr val="000000"/>
                </a:solidFill>
              </a:rPr>
              <a:t>Katılım koşullarını okudum ve bu koşulları ve şartları kabul </a:t>
            </a:r>
            <a:r>
              <a:rPr lang="tr-TR" altLang="de-DE" sz="1500" dirty="0" smtClean="0">
                <a:solidFill>
                  <a:srgbClr val="000000"/>
                </a:solidFill>
              </a:rPr>
              <a:t>ediyorum)” </a:t>
            </a:r>
            <a:r>
              <a:rPr lang="tr-TR" altLang="de-DE" sz="1500" dirty="0" smtClean="0">
                <a:solidFill>
                  <a:srgbClr val="000000"/>
                </a:solidFill>
              </a:rPr>
              <a:t>ibaresinin yanındaki boş kutucuğu da seçili hale getirerek (3) “Accept (Kabul ediyorum)” butonuna tıklayınız (4).</a:t>
            </a:r>
          </a:p>
          <a:p>
            <a:pPr>
              <a:buClr>
                <a:schemeClr val="tx1"/>
              </a:buClr>
              <a:buFont typeface="Wingdings" panose="05000000000000000000" pitchFamily="2" charset="2"/>
              <a:buChar char="§"/>
            </a:pPr>
            <a:r>
              <a:rPr lang="tr-TR" sz="1500" dirty="0" smtClean="0">
                <a:solidFill>
                  <a:srgbClr val="000000"/>
                </a:solidFill>
              </a:rPr>
              <a:t>Ancak bu onay i</a:t>
            </a:r>
            <a:r>
              <a:rPr lang="tr-TR" altLang="de-DE" sz="1500" dirty="0" smtClean="0">
                <a:solidFill>
                  <a:srgbClr val="000000"/>
                </a:solidFill>
              </a:rPr>
              <a:t>ş</a:t>
            </a:r>
            <a:r>
              <a:rPr lang="tr-TR" sz="1500" dirty="0" smtClean="0">
                <a:solidFill>
                  <a:srgbClr val="000000"/>
                </a:solidFill>
              </a:rPr>
              <a:t>leminin ard</a:t>
            </a:r>
            <a:r>
              <a:rPr lang="tr-TR" altLang="de-DE" sz="1500" dirty="0" smtClean="0">
                <a:solidFill>
                  <a:srgbClr val="000000"/>
                </a:solidFill>
              </a:rPr>
              <a:t>ı</a:t>
            </a:r>
            <a:r>
              <a:rPr lang="tr-TR" sz="1500" dirty="0" smtClean="0">
                <a:solidFill>
                  <a:srgbClr val="000000"/>
                </a:solidFill>
              </a:rPr>
              <a:t>ndan ihaleye kat</a:t>
            </a:r>
            <a:r>
              <a:rPr lang="tr-TR" altLang="de-DE" sz="1500" dirty="0" smtClean="0">
                <a:solidFill>
                  <a:srgbClr val="000000"/>
                </a:solidFill>
              </a:rPr>
              <a:t>ı</a:t>
            </a:r>
            <a:r>
              <a:rPr lang="tr-TR" sz="1500" dirty="0" smtClean="0">
                <a:solidFill>
                  <a:srgbClr val="000000"/>
                </a:solidFill>
              </a:rPr>
              <a:t>labilirsiniz.</a:t>
            </a:r>
            <a:endParaRPr lang="tr-TR" altLang="de-DE" sz="1500" dirty="0">
              <a:solidFill>
                <a:srgbClr val="000000"/>
              </a:solidFill>
            </a:endParaRPr>
          </a:p>
        </p:txBody>
      </p:sp>
      <p:sp>
        <p:nvSpPr>
          <p:cNvPr id="9219" name="Rectangle 2"/>
          <p:cNvSpPr>
            <a:spLocks noGrp="1" noChangeArrowheads="1"/>
          </p:cNvSpPr>
          <p:nvPr>
            <p:ph type="title"/>
          </p:nvPr>
        </p:nvSpPr>
        <p:spPr>
          <a:xfrm>
            <a:off x="323528" y="188640"/>
            <a:ext cx="8516732" cy="576064"/>
          </a:xfrm>
        </p:spPr>
        <p:txBody>
          <a:bodyPr/>
          <a:lstStyle/>
          <a:p>
            <a:r>
              <a:rPr lang="tr-TR" altLang="de-DE" dirty="0" smtClean="0"/>
              <a:t>GENEL KOŞULLAR VE İHALE ŞARTNAMESİNİN KABUL EDİLMESİ </a:t>
            </a:r>
          </a:p>
        </p:txBody>
      </p:sp>
      <p:sp>
        <p:nvSpPr>
          <p:cNvPr id="12" name="Oval 11"/>
          <p:cNvSpPr/>
          <p:nvPr/>
        </p:nvSpPr>
        <p:spPr>
          <a:xfrm>
            <a:off x="2934043" y="5241535"/>
            <a:ext cx="375858" cy="321762"/>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smtClean="0">
                <a:solidFill>
                  <a:srgbClr val="000000"/>
                </a:solidFill>
              </a:rPr>
              <a:t>1</a:t>
            </a:r>
            <a:endParaRPr lang="de-DE" sz="1400" dirty="0">
              <a:solidFill>
                <a:srgbClr val="000000"/>
              </a:solidFill>
            </a:endParaRPr>
          </a:p>
        </p:txBody>
      </p:sp>
      <p:sp>
        <p:nvSpPr>
          <p:cNvPr id="15" name="Oval 14"/>
          <p:cNvSpPr/>
          <p:nvPr/>
        </p:nvSpPr>
        <p:spPr>
          <a:xfrm>
            <a:off x="248858" y="4769758"/>
            <a:ext cx="402808" cy="395343"/>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smtClean="0">
                <a:solidFill>
                  <a:srgbClr val="000000"/>
                </a:solidFill>
              </a:rPr>
              <a:t>2</a:t>
            </a:r>
            <a:endParaRPr lang="de-DE" sz="1400" dirty="0">
              <a:solidFill>
                <a:srgbClr val="000000"/>
              </a:solidFill>
            </a:endParaRPr>
          </a:p>
        </p:txBody>
      </p:sp>
      <p:sp>
        <p:nvSpPr>
          <p:cNvPr id="16" name="Oval 15"/>
          <p:cNvSpPr/>
          <p:nvPr/>
        </p:nvSpPr>
        <p:spPr>
          <a:xfrm>
            <a:off x="248858" y="3927180"/>
            <a:ext cx="375858" cy="468052"/>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smtClean="0">
                <a:solidFill>
                  <a:srgbClr val="000000"/>
                </a:solidFill>
              </a:rPr>
              <a:t>3</a:t>
            </a:r>
            <a:endParaRPr lang="de-DE" sz="1400" dirty="0">
              <a:solidFill>
                <a:srgbClr val="00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9509" y="5101135"/>
            <a:ext cx="5058995" cy="1695913"/>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Oval 15"/>
          <p:cNvSpPr/>
          <p:nvPr/>
        </p:nvSpPr>
        <p:spPr>
          <a:xfrm>
            <a:off x="1839726" y="5169527"/>
            <a:ext cx="325253" cy="380483"/>
          </a:xfrm>
          <a:prstGeom prst="ellipse">
            <a:avLst/>
          </a:prstGeom>
          <a:noFill/>
          <a:ln w="31750">
            <a:solidFill>
              <a:schemeClr val="bg2">
                <a:lumMod val="10000"/>
              </a:schemeClr>
            </a:solidFill>
          </a:ln>
        </p:spPr>
        <p:txBody>
          <a:bodyPr lIns="0" tIns="0" rIns="0" bIns="0" rtlCol="0" anchor="ctr">
            <a:noAutofit/>
          </a:bodyPr>
          <a:lstStyle/>
          <a:p>
            <a:pPr algn="ctr">
              <a:lnSpc>
                <a:spcPct val="130000"/>
              </a:lnSpc>
              <a:spcBef>
                <a:spcPts val="1400"/>
              </a:spcBef>
            </a:pPr>
            <a:r>
              <a:rPr lang="de-DE" sz="1400" dirty="0" smtClean="0">
                <a:solidFill>
                  <a:srgbClr val="000000"/>
                </a:solidFill>
              </a:rPr>
              <a:t>4</a:t>
            </a:r>
            <a:endParaRPr lang="de-DE" sz="1400" dirty="0">
              <a:solidFill>
                <a:srgbClr val="000000"/>
              </a:solidFill>
            </a:endParaRPr>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9219" y="4855888"/>
            <a:ext cx="346464" cy="178188"/>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5096" y="5086837"/>
            <a:ext cx="352842" cy="453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7647" y="4521321"/>
            <a:ext cx="126595" cy="119658"/>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5591" y="6512275"/>
            <a:ext cx="576064" cy="2251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Arrow Connector 19"/>
          <p:cNvCxnSpPr/>
          <p:nvPr/>
        </p:nvCxnSpPr>
        <p:spPr>
          <a:xfrm>
            <a:off x="3749155" y="5540248"/>
            <a:ext cx="2456436" cy="1084577"/>
          </a:xfrm>
          <a:prstGeom prst="straightConnector1">
            <a:avLst/>
          </a:prstGeom>
          <a:ln w="1905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19"/>
          <p:cNvCxnSpPr>
            <a:stCxn id="15" idx="5"/>
            <a:endCxn id="4" idx="1"/>
          </p:cNvCxnSpPr>
          <p:nvPr/>
        </p:nvCxnSpPr>
        <p:spPr>
          <a:xfrm>
            <a:off x="592676" y="5107204"/>
            <a:ext cx="322420" cy="206339"/>
          </a:xfrm>
          <a:prstGeom prst="straightConnector1">
            <a:avLst/>
          </a:prstGeom>
          <a:ln w="1905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19"/>
          <p:cNvCxnSpPr>
            <a:stCxn id="16" idx="5"/>
          </p:cNvCxnSpPr>
          <p:nvPr/>
        </p:nvCxnSpPr>
        <p:spPr>
          <a:xfrm>
            <a:off x="569673" y="4326687"/>
            <a:ext cx="213708" cy="194634"/>
          </a:xfrm>
          <a:prstGeom prst="straightConnector1">
            <a:avLst/>
          </a:prstGeom>
          <a:ln w="1905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19"/>
          <p:cNvCxnSpPr>
            <a:stCxn id="8" idx="1"/>
          </p:cNvCxnSpPr>
          <p:nvPr/>
        </p:nvCxnSpPr>
        <p:spPr>
          <a:xfrm flipH="1" flipV="1">
            <a:off x="1701963" y="5027149"/>
            <a:ext cx="185395" cy="198098"/>
          </a:xfrm>
          <a:prstGeom prst="straightConnector1">
            <a:avLst/>
          </a:prstGeom>
          <a:ln w="1905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9125" y="5302862"/>
            <a:ext cx="710384" cy="226705"/>
          </a:xfrm>
          <a:prstGeom prst="rect">
            <a:avLst/>
          </a:prstGeom>
          <a:noFill/>
          <a:ln w="63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5064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ETRO_169_ 200117">
  <a:themeElements>
    <a:clrScheme name="Iapetus">
      <a:dk1>
        <a:srgbClr val="000000"/>
      </a:dk1>
      <a:lt1>
        <a:srgbClr val="FFFFFF"/>
      </a:lt1>
      <a:dk2>
        <a:srgbClr val="003B7E"/>
      </a:dk2>
      <a:lt2>
        <a:srgbClr val="FFFFFF"/>
      </a:lt2>
      <a:accent1>
        <a:srgbClr val="003B7E"/>
      </a:accent1>
      <a:accent2>
        <a:srgbClr val="F9AE00"/>
      </a:accent2>
      <a:accent3>
        <a:srgbClr val="1961AC"/>
      </a:accent3>
      <a:accent4>
        <a:srgbClr val="70AEDF"/>
      </a:accent4>
      <a:accent5>
        <a:srgbClr val="FDCA53"/>
      </a:accent5>
      <a:accent6>
        <a:srgbClr val="F28E00"/>
      </a:accent6>
      <a:hlink>
        <a:srgbClr val="003B7E"/>
      </a:hlink>
      <a:folHlink>
        <a:srgbClr val="954F72"/>
      </a:folHlink>
    </a:clrScheme>
    <a:fontScheme name="Iapetus">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äsentation46" id="{DC73474F-7257-9948-959F-04C84D6374B2}" vid="{C0CF6523-D815-F44F-856F-4FBDBB0CC217}"/>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1529</Words>
  <Application>Microsoft Office PowerPoint</Application>
  <PresentationFormat>On-screen Show (4:3)</PresentationFormat>
  <Paragraphs>149</Paragraphs>
  <Slides>16</Slides>
  <Notes>8</Notes>
  <HiddenSlides>0</HiddenSlides>
  <MMClips>0</MMClips>
  <ScaleCrop>false</ScaleCrop>
  <HeadingPairs>
    <vt:vector size="6" baseType="variant">
      <vt:variant>
        <vt:lpstr>Theme</vt:lpstr>
      </vt:variant>
      <vt:variant>
        <vt:i4>1</vt:i4>
      </vt:variant>
      <vt:variant>
        <vt:lpstr>Slide Titles</vt:lpstr>
      </vt:variant>
      <vt:variant>
        <vt:i4>16</vt:i4>
      </vt:variant>
      <vt:variant>
        <vt:lpstr>Custom Shows</vt:lpstr>
      </vt:variant>
      <vt:variant>
        <vt:i4>1</vt:i4>
      </vt:variant>
    </vt:vector>
  </HeadingPairs>
  <TitlesOfParts>
    <vt:vector size="18" baseType="lpstr">
      <vt:lpstr>1_METRO_169_ 200117</vt:lpstr>
      <vt:lpstr>ONLINE İHALE   (Japanese Auction) KULLANICI KILAVUZU</vt:lpstr>
      <vt:lpstr>GİRİŞ</vt:lpstr>
      <vt:lpstr>SİSTEME GİRİŞ:  https://esourcing.metro-link.com </vt:lpstr>
      <vt:lpstr>İLK OTURUMun AÇILMASININ ARDINDAN ŞİFRE YENİLEME İŞLEMİ</vt:lpstr>
      <vt:lpstr>KİŞİSEL EKRAN GÖRÜNÜMÜNÜ OLUŞTURMA</vt:lpstr>
      <vt:lpstr>PowerPoint Presentation</vt:lpstr>
      <vt:lpstr>İhaleye ana menu üzerİnden ERİŞİM</vt:lpstr>
      <vt:lpstr>İHALEYe ERİŞİM</vt:lpstr>
      <vt:lpstr>GENEL KOŞULLAR VE İHALE ŞARTNAMESİNİN KABUL EDİLMESİ </vt:lpstr>
      <vt:lpstr>İhale İle İlgİlİ bİlgİlere erİŞİm</vt:lpstr>
      <vt:lpstr>DÖKÜMANLARA ERİŞİM</vt:lpstr>
      <vt:lpstr>İHALE EKRANI (Bid BOX)</vt:lpstr>
      <vt:lpstr>JAPANEse AUCTION İŞleyİŞ prensİbİ</vt:lpstr>
      <vt:lpstr>LÜTFEN DİKKAT! </vt:lpstr>
      <vt:lpstr>eSourcing SİSTEMİ`NDEN ÇIKIŞ YAPMAK</vt:lpstr>
      <vt:lpstr>İletİşİm</vt:lpstr>
      <vt:lpstr>Zielgruppenpräsentation 1</vt:lpstr>
    </vt:vector>
  </TitlesOfParts>
  <Company>METRO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Online – Japanese Auction</dc:title>
  <dc:creator>Ben Machek</dc:creator>
  <cp:keywords>Accelerate; Supplier;Auction;eSourcing; Training;EN;collaboration</cp:keywords>
  <dc:description>Vorlage Office 2010;_x000d_
Version 003;_x000d_
2014-06-23;</dc:description>
  <cp:lastModifiedBy>Atasoy-Durgundegil, Melek Candan</cp:lastModifiedBy>
  <cp:revision>162</cp:revision>
  <cp:lastPrinted>2015-02-13T15:36:29Z</cp:lastPrinted>
  <dcterms:created xsi:type="dcterms:W3CDTF">2016-03-15T10:29:44Z</dcterms:created>
  <dcterms:modified xsi:type="dcterms:W3CDTF">2020-05-06T13:31:04Z</dcterms:modified>
  <cp:category>eSourcing;Training;Japanese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rstellt von">
    <vt:lpwstr>STRICHPUNKT</vt:lpwstr>
  </property>
  <property fmtid="{D5CDD505-2E9C-101B-9397-08002B2CF9AE}" pid="3" name="Erstellt am">
    <vt:lpwstr>2014-05-02</vt:lpwstr>
  </property>
  <property fmtid="{D5CDD505-2E9C-101B-9397-08002B2CF9AE}" pid="4" name="Bearbeiter">
    <vt:lpwstr>gadamovich | office implementation</vt:lpwstr>
  </property>
  <property fmtid="{D5CDD505-2E9C-101B-9397-08002B2CF9AE}" pid="5" name="Version">
    <vt:lpwstr>003</vt:lpwstr>
  </property>
  <property fmtid="{D5CDD505-2E9C-101B-9397-08002B2CF9AE}" pid="6" name="Version vom">
    <vt:lpwstr>2014-06-23</vt:lpwstr>
  </property>
</Properties>
</file>