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, Mihaela" initials="PM" lastIdx="1" clrIdx="0">
    <p:extLst>
      <p:ext uri="{19B8F6BF-5375-455C-9EA6-DF929625EA0E}">
        <p15:presenceInfo xmlns:p15="http://schemas.microsoft.com/office/powerpoint/2012/main" userId="S::mihaela.peter@metrosystems.net::882bfd1b-629c-447b-8e66-d33ed9f8b5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F657-7A27-4A54-8B53-A7A0C7700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1A939-6A6D-4AC3-B4D3-B48496E89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FE01-BE9C-4717-A927-4927D1F8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AFC4A-5814-4FB0-8926-E3884555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C999D-35D7-4D4E-AD28-5E07D6BF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97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CAA9-CDCA-434A-92A6-BD0BBC10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0EF3A-70BF-4B85-A724-3FA869919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890A6-A9F4-4DD3-BC07-EF5BA0A75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EA932-9CCC-45CD-923C-0794360B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4D9F0-A01A-4D08-B3EF-416C5E30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7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389DF0-6782-4957-9842-84DC1A1AA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56E09-6CE7-406E-A904-74D4132E0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C2E7-160D-4C65-8FB0-2166A306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0F54B-4A66-486C-9F63-7B0D16F3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9A960-8FBF-4C0D-B57F-421D19D8A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04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DAFE-2CD2-4543-A452-5685CC91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2BD2-ADC5-47AC-9ABD-461FF8AC0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70E71-103E-4DEB-923D-AB373C02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7DF95-55BF-4BD8-821E-1BE086A0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80890-AB26-43D2-859D-5C8FC8BA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86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6924-0569-4FB4-8EBC-BB4A6CA7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4F4C-9A56-4367-AD4A-7A571B5C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03CFA-F1DB-4E42-9465-4D3C1D9B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044FA-A24B-4068-83A2-0426F8D8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FF5E8-75E6-4358-A822-E6427B40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65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D666D-370F-4B7A-858F-70AC049B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DAC6-54DD-4688-9E41-F76402F6B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D67F8-1EA6-47D6-B73A-7FE7A29B1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3456-60E9-48EE-8964-CFE93524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9DB1B-2D9D-4FE1-99B7-6580D930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B0893-D366-4827-AFD0-F18849EA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30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3D41-0523-47FE-A353-72233C35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244D2-7DFE-4306-8425-351CFD966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5BFB1-E230-4ED4-8552-2FE7D9015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F07B7-8AF4-4631-AF1E-13065EEAD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E6FFD6-94B1-428A-9F61-02B9D3531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A43F3-540D-4EF0-837F-8D85C36A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F9B0D-7D21-45A0-B4D7-1C06F658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8E79D-9C6A-44EA-9762-F77F8501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79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D12F-93C7-4BCA-BC5F-0D23A2B37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6B64F8-450C-48C2-9B3E-4941B64F5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457E-E948-4789-9F48-66AAFA2E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53397-6C2C-4080-BFBF-7516631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93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BD79BD-51C3-488F-BA08-40A04AACB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22C0B-B4B9-42DA-A920-0A4C079EC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05F794-5EEC-497D-9C13-CAC3DDA4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B4D8F-F86F-49EA-9261-FC9ADA492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5C24-26E2-4ACF-927C-31F4FE967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8A427-8FF1-41EA-BDD0-4C36357C6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0D950-867C-4D36-AF10-AF62A159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4D9DD-2963-4800-BF71-D9141A2A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4C63E-E2F3-4B96-97F9-E12596822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10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E150-D935-4DDD-87D7-65C99298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49295-C928-463B-A644-687E8EC3C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9098E-F988-4634-8865-9C7297643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64792-BCA5-4455-9381-BF1DD607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CAF05-9A31-4376-92F1-8D90AC43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B687A-B3BC-49EB-9E8E-4F7D5F82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25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12DD1-BF2E-4204-A494-F1EC2E78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DB217-23FE-490D-A484-857178146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9F88C-D44D-4049-8332-CEF08F231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D69C3-0876-4540-93C0-EEAF1DD67B9C}" type="datetimeFigureOut">
              <a:rPr lang="it-IT" smtClean="0"/>
              <a:t>10/08/2021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7AEA9-372A-41B6-888C-BA2BF8C47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917A8-4FC7-4308-BC10-264C4E16E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729B-E4A3-41CD-AFD0-C0021A19EA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49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B945C-6F49-4A50-A33A-35E014A10CC1}"/>
              </a:ext>
            </a:extLst>
          </p:cNvPr>
          <p:cNvSpPr/>
          <p:nvPr/>
        </p:nvSpPr>
        <p:spPr>
          <a:xfrm>
            <a:off x="673916" y="3057788"/>
            <a:ext cx="939567" cy="5704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Open</a:t>
            </a:r>
          </a:p>
          <a:p>
            <a:pPr algn="ctr"/>
            <a:r>
              <a:rPr lang="en-US" sz="800" dirty="0"/>
              <a:t>Create and fill SP details</a:t>
            </a:r>
            <a:endParaRPr lang="it-IT" sz="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311FD2-5308-4723-8DBA-9F446282F326}"/>
              </a:ext>
            </a:extLst>
          </p:cNvPr>
          <p:cNvSpPr/>
          <p:nvPr/>
        </p:nvSpPr>
        <p:spPr>
          <a:xfrm>
            <a:off x="2203938" y="3048002"/>
            <a:ext cx="939567" cy="570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Draft</a:t>
            </a:r>
          </a:p>
          <a:p>
            <a:pPr algn="ctr"/>
            <a:r>
              <a:rPr lang="en-US" sz="800" dirty="0"/>
              <a:t>Fill</a:t>
            </a:r>
            <a:r>
              <a:rPr lang="it-IT" sz="800" dirty="0"/>
              <a:t> missing supplier details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CD12A6-7C49-441E-8001-F3065C378E58}"/>
              </a:ext>
            </a:extLst>
          </p:cNvPr>
          <p:cNvSpPr/>
          <p:nvPr/>
        </p:nvSpPr>
        <p:spPr>
          <a:xfrm>
            <a:off x="2205251" y="1587621"/>
            <a:ext cx="939567" cy="5704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Draft</a:t>
            </a:r>
          </a:p>
          <a:p>
            <a:pPr algn="ctr"/>
            <a:r>
              <a:rPr lang="en-US" sz="800" dirty="0"/>
              <a:t>Review supplier info</a:t>
            </a:r>
            <a:endParaRPr lang="it-IT" sz="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9BB21-C399-44A5-A8B9-76D491E58120}"/>
              </a:ext>
            </a:extLst>
          </p:cNvPr>
          <p:cNvSpPr/>
          <p:nvPr/>
        </p:nvSpPr>
        <p:spPr>
          <a:xfrm>
            <a:off x="2211895" y="4527956"/>
            <a:ext cx="939567" cy="5704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Draft</a:t>
            </a:r>
          </a:p>
          <a:p>
            <a:pPr algn="ctr"/>
            <a:r>
              <a:rPr lang="it-IT" sz="800" dirty="0"/>
              <a:t>Fill packaging section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F65881-84F3-4175-8256-B2D177B2808A}"/>
              </a:ext>
            </a:extLst>
          </p:cNvPr>
          <p:cNvSpPr/>
          <p:nvPr/>
        </p:nvSpPr>
        <p:spPr>
          <a:xfrm>
            <a:off x="3604638" y="1587621"/>
            <a:ext cx="1568741" cy="570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CollaborativeDraftQA</a:t>
            </a:r>
          </a:p>
          <a:p>
            <a:pPr algn="ctr"/>
            <a:r>
              <a:rPr lang="en-US" sz="800" dirty="0"/>
              <a:t>Fill QA Section By Supplier</a:t>
            </a:r>
            <a:endParaRPr lang="it-IT" sz="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468111-4E44-4C88-82C2-1B0918531799}"/>
              </a:ext>
            </a:extLst>
          </p:cNvPr>
          <p:cNvSpPr/>
          <p:nvPr/>
        </p:nvSpPr>
        <p:spPr>
          <a:xfrm>
            <a:off x="3604638" y="4527956"/>
            <a:ext cx="1568741" cy="570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CollaborativeDraftPkg</a:t>
            </a:r>
          </a:p>
          <a:p>
            <a:pPr algn="ctr"/>
            <a:r>
              <a:rPr lang="en-US" sz="800" dirty="0"/>
              <a:t>Fill Packaging Section By Supplier</a:t>
            </a:r>
            <a:endParaRPr lang="it-IT" sz="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5F44A4-D74C-4438-83B7-B858CE09456C}"/>
              </a:ext>
            </a:extLst>
          </p:cNvPr>
          <p:cNvSpPr/>
          <p:nvPr/>
        </p:nvSpPr>
        <p:spPr>
          <a:xfrm>
            <a:off x="5633199" y="1587621"/>
            <a:ext cx="1568741" cy="5704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CompletedBySupplierQA</a:t>
            </a:r>
          </a:p>
          <a:p>
            <a:pPr algn="ctr"/>
            <a:r>
              <a:rPr lang="en-US" sz="800" b="0" i="0" dirty="0">
                <a:solidFill>
                  <a:schemeClr val="bg1"/>
                </a:solidFill>
                <a:effectLst/>
                <a:latin typeface="Lato-Regular"/>
              </a:rPr>
              <a:t>Approve</a:t>
            </a:r>
            <a:r>
              <a:rPr lang="it-IT" sz="800" b="0" i="0" dirty="0">
                <a:solidFill>
                  <a:schemeClr val="bg1"/>
                </a:solidFill>
                <a:effectLst/>
                <a:latin typeface="Lato-Regular"/>
              </a:rPr>
              <a:t> 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Lato-Regular"/>
              </a:rPr>
              <a:t>Section</a:t>
            </a:r>
            <a:r>
              <a:rPr lang="it-IT" sz="800" b="0" i="0" dirty="0">
                <a:solidFill>
                  <a:schemeClr val="bg1"/>
                </a:solidFill>
                <a:effectLst/>
                <a:latin typeface="Lato-Regular"/>
              </a:rPr>
              <a:t> by QA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6B82F2-EF9E-4B6B-B82D-962386A01263}"/>
              </a:ext>
            </a:extLst>
          </p:cNvPr>
          <p:cNvSpPr/>
          <p:nvPr/>
        </p:nvSpPr>
        <p:spPr>
          <a:xfrm>
            <a:off x="5633201" y="4527956"/>
            <a:ext cx="1568741" cy="57045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CompletedBySupplierPackaging</a:t>
            </a:r>
          </a:p>
          <a:p>
            <a:pPr algn="ctr"/>
            <a:r>
              <a:rPr lang="en-US" sz="800" b="0" i="0" dirty="0">
                <a:solidFill>
                  <a:schemeClr val="bg1"/>
                </a:solidFill>
                <a:effectLst/>
                <a:latin typeface="Lato-Regular"/>
              </a:rPr>
              <a:t>Approve</a:t>
            </a:r>
            <a:r>
              <a:rPr lang="it-IT" sz="800" b="0" i="0" dirty="0">
                <a:solidFill>
                  <a:schemeClr val="bg1"/>
                </a:solidFill>
                <a:effectLst/>
                <a:latin typeface="Lato-Regular"/>
              </a:rPr>
              <a:t> by Packaging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CA4D3B-4788-4BD1-8DB8-6EE6904B13B5}"/>
              </a:ext>
            </a:extLst>
          </p:cNvPr>
          <p:cNvSpPr/>
          <p:nvPr/>
        </p:nvSpPr>
        <p:spPr>
          <a:xfrm>
            <a:off x="8003093" y="2487336"/>
            <a:ext cx="1568741" cy="5704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Approved</a:t>
            </a:r>
            <a:r>
              <a:rPr lang="it-IT" sz="1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ByQA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78C484-705A-45CA-A3C9-81EA78ABD98C}"/>
              </a:ext>
            </a:extLst>
          </p:cNvPr>
          <p:cNvSpPr/>
          <p:nvPr/>
        </p:nvSpPr>
        <p:spPr>
          <a:xfrm>
            <a:off x="8003092" y="3801262"/>
            <a:ext cx="1568741" cy="5704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ApprovedByPackaging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7A550F-4C7A-45E4-8358-976B57E7787E}"/>
              </a:ext>
            </a:extLst>
          </p:cNvPr>
          <p:cNvSpPr/>
          <p:nvPr/>
        </p:nvSpPr>
        <p:spPr>
          <a:xfrm>
            <a:off x="10234568" y="3145876"/>
            <a:ext cx="1283516" cy="6606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Active</a:t>
            </a:r>
            <a:endParaRPr lang="it-IT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BB239-DCB4-4600-836B-1CF8AA559DB5}"/>
              </a:ext>
            </a:extLst>
          </p:cNvPr>
          <p:cNvSpPr/>
          <p:nvPr/>
        </p:nvSpPr>
        <p:spPr>
          <a:xfrm>
            <a:off x="5633197" y="410549"/>
            <a:ext cx="1568741" cy="5704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ReviewCollaborative</a:t>
            </a:r>
          </a:p>
          <a:p>
            <a:pPr algn="ctr"/>
            <a:r>
              <a:rPr lang="en-US" sz="1200" dirty="0"/>
              <a:t>DraftQA</a:t>
            </a:r>
          </a:p>
          <a:p>
            <a:pPr algn="ctr"/>
            <a:r>
              <a:rPr lang="it-IT" sz="800" b="0" i="0" dirty="0">
                <a:solidFill>
                  <a:schemeClr val="bg1"/>
                </a:solidFill>
                <a:effectLst/>
                <a:latin typeface="Lato-Regular"/>
              </a:rPr>
              <a:t>Fill QA Section By Supplier</a:t>
            </a:r>
            <a:endParaRPr lang="it-IT" sz="8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4F0BF9-6CC8-41AB-B722-AB1187C548DE}"/>
              </a:ext>
            </a:extLst>
          </p:cNvPr>
          <p:cNvSpPr/>
          <p:nvPr/>
        </p:nvSpPr>
        <p:spPr>
          <a:xfrm>
            <a:off x="5633198" y="5712896"/>
            <a:ext cx="1568741" cy="570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ReviewCollaborativeDraftPkg</a:t>
            </a:r>
          </a:p>
          <a:p>
            <a:pPr algn="ctr"/>
            <a:r>
              <a:rPr lang="en-US" sz="800" dirty="0"/>
              <a:t>Fill Packaging Section By Supplier</a:t>
            </a:r>
            <a:endParaRPr lang="it-IT" sz="8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CD497A-2E9B-41B2-805A-FE7675C9D5C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1613483" y="3333228"/>
            <a:ext cx="590455" cy="97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40DEE09-078F-4464-9B06-72D8C12EC258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1613483" y="3343014"/>
            <a:ext cx="598412" cy="14701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05CFB3-2C02-40BA-A775-20FF92A0F70A}"/>
              </a:ext>
            </a:extLst>
          </p:cNvPr>
          <p:cNvCxnSpPr>
            <a:stCxn id="5" idx="0"/>
            <a:endCxn id="6" idx="2"/>
          </p:cNvCxnSpPr>
          <p:nvPr/>
        </p:nvCxnSpPr>
        <p:spPr>
          <a:xfrm flipV="1">
            <a:off x="2673722" y="2158073"/>
            <a:ext cx="1313" cy="8899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2A0693B-15A9-454C-BA28-A5B401673922}"/>
              </a:ext>
            </a:extLst>
          </p:cNvPr>
          <p:cNvCxnSpPr>
            <a:stCxn id="6" idx="3"/>
            <a:endCxn id="9" idx="1"/>
          </p:cNvCxnSpPr>
          <p:nvPr/>
        </p:nvCxnSpPr>
        <p:spPr>
          <a:xfrm>
            <a:off x="3144818" y="1872847"/>
            <a:ext cx="4598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F63C2CD-4D30-40D0-AEEE-453B8859BBF7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5173379" y="1872847"/>
            <a:ext cx="45982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5C28EF-4C36-4015-8553-58019B4CD22C}"/>
              </a:ext>
            </a:extLst>
          </p:cNvPr>
          <p:cNvCxnSpPr>
            <a:stCxn id="11" idx="3"/>
            <a:endCxn id="13" idx="1"/>
          </p:cNvCxnSpPr>
          <p:nvPr/>
        </p:nvCxnSpPr>
        <p:spPr>
          <a:xfrm>
            <a:off x="7201940" y="1872847"/>
            <a:ext cx="801153" cy="8997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8FD4E44-8D03-4FC3-A785-D92B8577802D}"/>
              </a:ext>
            </a:extLst>
          </p:cNvPr>
          <p:cNvCxnSpPr>
            <a:stCxn id="8" idx="3"/>
            <a:endCxn id="10" idx="1"/>
          </p:cNvCxnSpPr>
          <p:nvPr/>
        </p:nvCxnSpPr>
        <p:spPr>
          <a:xfrm>
            <a:off x="3151462" y="4813182"/>
            <a:ext cx="4531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99EB1AB-1578-414D-8221-E9ACD31EFC8E}"/>
              </a:ext>
            </a:extLst>
          </p:cNvPr>
          <p:cNvCxnSpPr>
            <a:endCxn id="12" idx="1"/>
          </p:cNvCxnSpPr>
          <p:nvPr/>
        </p:nvCxnSpPr>
        <p:spPr>
          <a:xfrm>
            <a:off x="5188583" y="4813182"/>
            <a:ext cx="44461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01648FF-BBE3-48A0-992D-26B595E63F07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 flipV="1">
            <a:off x="7201942" y="4086488"/>
            <a:ext cx="801150" cy="7266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9378754-A828-4062-9FAE-DDB6D667B674}"/>
              </a:ext>
            </a:extLst>
          </p:cNvPr>
          <p:cNvCxnSpPr>
            <a:stCxn id="13" idx="3"/>
            <a:endCxn id="15" idx="1"/>
          </p:cNvCxnSpPr>
          <p:nvPr/>
        </p:nvCxnSpPr>
        <p:spPr>
          <a:xfrm>
            <a:off x="9571834" y="2772562"/>
            <a:ext cx="662734" cy="7036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9F45B54-D28E-4D89-B4CB-24400FBDBB57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 flipV="1">
            <a:off x="9571833" y="3476193"/>
            <a:ext cx="662735" cy="6102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6141450-0AEF-48EE-9DFF-C53C1A0549C9}"/>
              </a:ext>
            </a:extLst>
          </p:cNvPr>
          <p:cNvCxnSpPr>
            <a:cxnSpLocks/>
            <a:stCxn id="12" idx="2"/>
            <a:endCxn id="21" idx="0"/>
          </p:cNvCxnSpPr>
          <p:nvPr/>
        </p:nvCxnSpPr>
        <p:spPr>
          <a:xfrm flipH="1">
            <a:off x="6417569" y="5098408"/>
            <a:ext cx="3" cy="6144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2338645-731A-4AE7-A725-89683F6E786B}"/>
              </a:ext>
            </a:extLst>
          </p:cNvPr>
          <p:cNvCxnSpPr>
            <a:cxnSpLocks/>
            <a:stCxn id="11" idx="0"/>
            <a:endCxn id="16" idx="2"/>
          </p:cNvCxnSpPr>
          <p:nvPr/>
        </p:nvCxnSpPr>
        <p:spPr>
          <a:xfrm flipH="1" flipV="1">
            <a:off x="6417568" y="981001"/>
            <a:ext cx="2" cy="6066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A7BA1858-E214-40F3-9C05-2CA72519CF82}"/>
              </a:ext>
            </a:extLst>
          </p:cNvPr>
          <p:cNvCxnSpPr/>
          <p:nvPr/>
        </p:nvCxnSpPr>
        <p:spPr>
          <a:xfrm>
            <a:off x="6644081" y="981001"/>
            <a:ext cx="0" cy="6066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6CF9034D-5867-4FA3-82D1-6101BABD41C0}"/>
              </a:ext>
            </a:extLst>
          </p:cNvPr>
          <p:cNvCxnSpPr/>
          <p:nvPr/>
        </p:nvCxnSpPr>
        <p:spPr>
          <a:xfrm flipV="1">
            <a:off x="6719582" y="5098408"/>
            <a:ext cx="0" cy="6144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>
            <a:extLst>
              <a:ext uri="{FF2B5EF4-FFF2-40B4-BE49-F238E27FC236}">
                <a16:creationId xmlns:a16="http://schemas.microsoft.com/office/drawing/2014/main" id="{78AD21E3-7DBF-4CCF-8F60-9C741F9D6A20}"/>
              </a:ext>
            </a:extLst>
          </p:cNvPr>
          <p:cNvSpPr txBox="1"/>
          <p:nvPr/>
        </p:nvSpPr>
        <p:spPr>
          <a:xfrm>
            <a:off x="9571832" y="343949"/>
            <a:ext cx="2020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Legend</a:t>
            </a:r>
          </a:p>
          <a:p>
            <a:r>
              <a:rPr lang="en-US" sz="1000" dirty="0"/>
              <a:t>Task is assigned to the CQA Expert</a:t>
            </a:r>
          </a:p>
          <a:p>
            <a:r>
              <a:rPr lang="en-US" sz="1000" dirty="0"/>
              <a:t>Task is assigned to the OB Expert</a:t>
            </a:r>
          </a:p>
          <a:p>
            <a:r>
              <a:rPr lang="en-US" sz="1000" dirty="0"/>
              <a:t>Task is assigned to the Supplier</a:t>
            </a:r>
          </a:p>
          <a:p>
            <a:endParaRPr lang="en-US" sz="1000" dirty="0"/>
          </a:p>
          <a:p>
            <a:r>
              <a:rPr lang="en-US" sz="1000" dirty="0"/>
              <a:t>Task is submitted</a:t>
            </a:r>
          </a:p>
          <a:p>
            <a:r>
              <a:rPr lang="en-US" sz="1000" dirty="0"/>
              <a:t>Task is approved</a:t>
            </a:r>
          </a:p>
          <a:p>
            <a:r>
              <a:rPr lang="en-US" sz="1000" dirty="0"/>
              <a:t>Task is rejected</a:t>
            </a:r>
          </a:p>
          <a:p>
            <a:endParaRPr lang="it-IT" sz="100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682C346-C5D8-497F-8426-75C110600FE4}"/>
              </a:ext>
            </a:extLst>
          </p:cNvPr>
          <p:cNvSpPr/>
          <p:nvPr/>
        </p:nvSpPr>
        <p:spPr>
          <a:xfrm>
            <a:off x="9477375" y="581025"/>
            <a:ext cx="94458" cy="666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085973F-2848-4446-9003-AEED7BEBFB02}"/>
              </a:ext>
            </a:extLst>
          </p:cNvPr>
          <p:cNvSpPr/>
          <p:nvPr/>
        </p:nvSpPr>
        <p:spPr>
          <a:xfrm>
            <a:off x="9477375" y="733425"/>
            <a:ext cx="94458" cy="666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020D522-273B-4EB2-8434-82CAF2F7DC0D}"/>
              </a:ext>
            </a:extLst>
          </p:cNvPr>
          <p:cNvSpPr/>
          <p:nvPr/>
        </p:nvSpPr>
        <p:spPr>
          <a:xfrm>
            <a:off x="9477375" y="886172"/>
            <a:ext cx="94458" cy="6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1CBF0231-DE84-4FD0-9093-235A84E407A0}"/>
              </a:ext>
            </a:extLst>
          </p:cNvPr>
          <p:cNvCxnSpPr/>
          <p:nvPr/>
        </p:nvCxnSpPr>
        <p:spPr>
          <a:xfrm>
            <a:off x="9477375" y="1228725"/>
            <a:ext cx="94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63F6557B-F732-4AFD-8422-1D5FD552D6B5}"/>
              </a:ext>
            </a:extLst>
          </p:cNvPr>
          <p:cNvCxnSpPr/>
          <p:nvPr/>
        </p:nvCxnSpPr>
        <p:spPr>
          <a:xfrm>
            <a:off x="9477375" y="1362075"/>
            <a:ext cx="94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0ACD79CD-A8D7-4CCA-B248-86781EE92CF4}"/>
              </a:ext>
            </a:extLst>
          </p:cNvPr>
          <p:cNvCxnSpPr/>
          <p:nvPr/>
        </p:nvCxnSpPr>
        <p:spPr>
          <a:xfrm>
            <a:off x="9477375" y="1514475"/>
            <a:ext cx="94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01946596-6214-4A6B-A6EF-5DB51B60AE37}"/>
              </a:ext>
            </a:extLst>
          </p:cNvPr>
          <p:cNvSpPr txBox="1"/>
          <p:nvPr/>
        </p:nvSpPr>
        <p:spPr>
          <a:xfrm>
            <a:off x="476250" y="392893"/>
            <a:ext cx="356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Specification Workflow 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8144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Lato-Regular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Peter, Mihaela</dc:creator>
  <cp:lastModifiedBy>Peter, Mihaela</cp:lastModifiedBy>
  <cp:revision>18</cp:revision>
  <dcterms:created xsi:type="dcterms:W3CDTF">2021-08-10T08:43:20Z</dcterms:created>
  <dcterms:modified xsi:type="dcterms:W3CDTF">2021-08-17T13:17:57Z</dcterms:modified>
</cp:coreProperties>
</file>